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67.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notesSlides/notesSlide63.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notesSlides/notesSlide68.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5"/>
  </p:notesMasterIdLst>
  <p:handoutMasterIdLst>
    <p:handoutMasterId r:id="rId86"/>
  </p:handoutMasterIdLst>
  <p:sldIdLst>
    <p:sldId id="797" r:id="rId2"/>
    <p:sldId id="800" r:id="rId3"/>
    <p:sldId id="807" r:id="rId4"/>
    <p:sldId id="864" r:id="rId5"/>
    <p:sldId id="802" r:id="rId6"/>
    <p:sldId id="852" r:id="rId7"/>
    <p:sldId id="849" r:id="rId8"/>
    <p:sldId id="850" r:id="rId9"/>
    <p:sldId id="796" r:id="rId10"/>
    <p:sldId id="853" r:id="rId11"/>
    <p:sldId id="750" r:id="rId12"/>
    <p:sldId id="751" r:id="rId13"/>
    <p:sldId id="752" r:id="rId14"/>
    <p:sldId id="760" r:id="rId15"/>
    <p:sldId id="867" r:id="rId16"/>
    <p:sldId id="778" r:id="rId17"/>
    <p:sldId id="753" r:id="rId18"/>
    <p:sldId id="773" r:id="rId19"/>
    <p:sldId id="789" r:id="rId20"/>
    <p:sldId id="790" r:id="rId21"/>
    <p:sldId id="791" r:id="rId22"/>
    <p:sldId id="868" r:id="rId23"/>
    <p:sldId id="755" r:id="rId24"/>
    <p:sldId id="669" r:id="rId25"/>
    <p:sldId id="674" r:id="rId26"/>
    <p:sldId id="689" r:id="rId27"/>
    <p:sldId id="870" r:id="rId28"/>
    <p:sldId id="785" r:id="rId29"/>
    <p:sldId id="871" r:id="rId30"/>
    <p:sldId id="781" r:id="rId31"/>
    <p:sldId id="782" r:id="rId32"/>
    <p:sldId id="872" r:id="rId33"/>
    <p:sldId id="854" r:id="rId34"/>
    <p:sldId id="873" r:id="rId35"/>
    <p:sldId id="787" r:id="rId36"/>
    <p:sldId id="764" r:id="rId37"/>
    <p:sldId id="788" r:id="rId38"/>
    <p:sldId id="806" r:id="rId39"/>
    <p:sldId id="803" r:id="rId40"/>
    <p:sldId id="694" r:id="rId41"/>
    <p:sldId id="696" r:id="rId42"/>
    <p:sldId id="851" r:id="rId43"/>
    <p:sldId id="697" r:id="rId44"/>
    <p:sldId id="698" r:id="rId45"/>
    <p:sldId id="795" r:id="rId46"/>
    <p:sldId id="767" r:id="rId47"/>
    <p:sldId id="847" r:id="rId48"/>
    <p:sldId id="700" r:id="rId49"/>
    <p:sldId id="701" r:id="rId50"/>
    <p:sldId id="793" r:id="rId51"/>
    <p:sldId id="703" r:id="rId52"/>
    <p:sldId id="702" r:id="rId53"/>
    <p:sldId id="705" r:id="rId54"/>
    <p:sldId id="706" r:id="rId55"/>
    <p:sldId id="719" r:id="rId56"/>
    <p:sldId id="720" r:id="rId57"/>
    <p:sldId id="707" r:id="rId58"/>
    <p:sldId id="709" r:id="rId59"/>
    <p:sldId id="710" r:id="rId60"/>
    <p:sldId id="711" r:id="rId61"/>
    <p:sldId id="848" r:id="rId62"/>
    <p:sldId id="714" r:id="rId63"/>
    <p:sldId id="715" r:id="rId64"/>
    <p:sldId id="716" r:id="rId65"/>
    <p:sldId id="717" r:id="rId66"/>
    <p:sldId id="722" r:id="rId67"/>
    <p:sldId id="725" r:id="rId68"/>
    <p:sldId id="726" r:id="rId69"/>
    <p:sldId id="728" r:id="rId70"/>
    <p:sldId id="729" r:id="rId71"/>
    <p:sldId id="730" r:id="rId72"/>
    <p:sldId id="731" r:id="rId73"/>
    <p:sldId id="733" r:id="rId74"/>
    <p:sldId id="859" r:id="rId75"/>
    <p:sldId id="860" r:id="rId76"/>
    <p:sldId id="861" r:id="rId77"/>
    <p:sldId id="862" r:id="rId78"/>
    <p:sldId id="856" r:id="rId79"/>
    <p:sldId id="857" r:id="rId80"/>
    <p:sldId id="735" r:id="rId81"/>
    <p:sldId id="736" r:id="rId82"/>
    <p:sldId id="740" r:id="rId83"/>
    <p:sldId id="863" r:id="rId84"/>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eo Chen" initials="" lastIdx="2" clrIdx="0"/>
  <p:cmAuthor id="1" name="Leo" initials="" lastIdx="12" clrIdx="1"/>
  <p:cmAuthor id="2" name="Adam" initials="" lastIdx="1" clrIdx="2"/>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showPr>
  <p:clrMru>
    <a:srgbClr val="0000FF"/>
    <a:srgbClr val="000000"/>
    <a:srgbClr val="FF6600"/>
    <a:srgbClr val="C1EFFF"/>
    <a:srgbClr val="759E00"/>
    <a:srgbClr val="91C400"/>
    <a:srgbClr val="99CC00"/>
    <a:srgbClr val="6DC0CB"/>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406" autoAdjust="0"/>
    <p:restoredTop sz="77698" autoAdjust="0"/>
  </p:normalViewPr>
  <p:slideViewPr>
    <p:cSldViewPr snapToGrid="0">
      <p:cViewPr>
        <p:scale>
          <a:sx n="72" d="100"/>
          <a:sy n="72" d="100"/>
        </p:scale>
        <p:origin x="-2760" y="-6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77" d="100"/>
          <a:sy n="77" d="100"/>
        </p:scale>
        <p:origin x="-3264" y="-96"/>
      </p:cViewPr>
      <p:guideLst>
        <p:guide orient="horz" pos="2929"/>
        <p:guide pos="2208"/>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3449" tIns="46723" rIns="93449" bIns="46723" rtlCol="0"/>
          <a:lstStyle>
            <a:lvl1pPr algn="l">
              <a:defRPr sz="1400">
                <a:ea typeface="+mn-ea"/>
              </a:defRPr>
            </a:lvl1pPr>
          </a:lstStyle>
          <a:p>
            <a:pPr>
              <a:defRPr/>
            </a:pPr>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3449" tIns="46723" rIns="93449" bIns="46723" rtlCol="0"/>
          <a:lstStyle>
            <a:lvl1pPr algn="r">
              <a:defRPr sz="1400" smtClean="0">
                <a:ea typeface="+mn-ea"/>
              </a:defRPr>
            </a:lvl1pPr>
          </a:lstStyle>
          <a:p>
            <a:pPr>
              <a:defRPr/>
            </a:pPr>
            <a:fld id="{6BCB0ADD-45BD-4F50-A82F-7198A3BFD709}" type="datetimeFigureOut">
              <a:rPr lang="en-US"/>
              <a:pPr>
                <a:defRPr/>
              </a:pPr>
              <a:t>7/10/2015</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3449" tIns="46723" rIns="93449" bIns="46723" rtlCol="0" anchor="b"/>
          <a:lstStyle>
            <a:lvl1pPr algn="l">
              <a:defRPr sz="1400">
                <a:ea typeface="+mn-ea"/>
              </a:defRPr>
            </a:lvl1pPr>
          </a:lstStyle>
          <a:p>
            <a:pPr>
              <a:defRPr/>
            </a:pPr>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3449" tIns="46723" rIns="93449" bIns="46723" rtlCol="0" anchor="b"/>
          <a:lstStyle>
            <a:lvl1pPr algn="r">
              <a:defRPr sz="1400" smtClean="0">
                <a:ea typeface="+mn-ea"/>
              </a:defRPr>
            </a:lvl1pPr>
          </a:lstStyle>
          <a:p>
            <a:pPr>
              <a:defRPr/>
            </a:pPr>
            <a:fld id="{16888BEC-06A8-4487-A93D-30021E1B17AE}"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449" tIns="46723" rIns="93449" bIns="46723" numCol="1" anchor="t" anchorCtr="0" compatLnSpc="1">
            <a:prstTxWarp prst="textNoShape">
              <a:avLst/>
            </a:prstTxWarp>
          </a:bodyPr>
          <a:lstStyle>
            <a:lvl1pPr>
              <a:defRPr sz="1400">
                <a:ea typeface="+mn-ea"/>
              </a:defRPr>
            </a:lvl1pPr>
          </a:lstStyle>
          <a:p>
            <a:pPr>
              <a:defRPr/>
            </a:pPr>
            <a:endParaRPr lang="en-US"/>
          </a:p>
        </p:txBody>
      </p:sp>
      <p:sp>
        <p:nvSpPr>
          <p:cNvPr id="18435" name="Rectangle 3"/>
          <p:cNvSpPr>
            <a:spLocks noGrp="1" noChangeArrowheads="1"/>
          </p:cNvSpPr>
          <p:nvPr>
            <p:ph type="dt" idx="1"/>
          </p:nvPr>
        </p:nvSpPr>
        <p:spPr bwMode="auto">
          <a:xfrm>
            <a:off x="3970338" y="0"/>
            <a:ext cx="3038475" cy="465138"/>
          </a:xfrm>
          <a:prstGeom prst="rect">
            <a:avLst/>
          </a:prstGeom>
          <a:noFill/>
          <a:ln w="9525">
            <a:noFill/>
            <a:miter lim="800000"/>
            <a:headEnd/>
            <a:tailEnd/>
          </a:ln>
          <a:effectLst/>
        </p:spPr>
        <p:txBody>
          <a:bodyPr vert="horz" wrap="square" lIns="93449" tIns="46723" rIns="93449" bIns="46723" numCol="1" anchor="t" anchorCtr="0" compatLnSpc="1">
            <a:prstTxWarp prst="textNoShape">
              <a:avLst/>
            </a:prstTxWarp>
          </a:bodyPr>
          <a:lstStyle>
            <a:lvl1pPr algn="r">
              <a:defRPr sz="1400">
                <a:ea typeface="+mn-ea"/>
              </a:defRPr>
            </a:lvl1pPr>
          </a:lstStyle>
          <a:p>
            <a:pPr>
              <a:defRPr/>
            </a:pPr>
            <a:endParaRPr lang="en-US"/>
          </a:p>
        </p:txBody>
      </p:sp>
      <p:sp>
        <p:nvSpPr>
          <p:cNvPr id="9220" name="Rectangle 4"/>
          <p:cNvSpPr>
            <a:spLocks noGrp="1" noRot="1" noChangeAspect="1" noChangeArrowheads="1" noTextEdit="1"/>
          </p:cNvSpPr>
          <p:nvPr>
            <p:ph type="sldImg" idx="2"/>
          </p:nvPr>
        </p:nvSpPr>
        <p:spPr bwMode="auto">
          <a:xfrm>
            <a:off x="1179513" y="695325"/>
            <a:ext cx="4651375" cy="3487738"/>
          </a:xfrm>
          <a:prstGeom prst="rect">
            <a:avLst/>
          </a:prstGeom>
          <a:noFill/>
          <a:ln w="9525">
            <a:solidFill>
              <a:srgbClr val="000000"/>
            </a:solidFill>
            <a:miter lim="800000"/>
            <a:headEnd/>
            <a:tailEnd/>
          </a:ln>
        </p:spPr>
      </p:sp>
      <p:sp>
        <p:nvSpPr>
          <p:cNvPr id="18437" name="Rectangle 5"/>
          <p:cNvSpPr>
            <a:spLocks noGrp="1" noChangeArrowheads="1"/>
          </p:cNvSpPr>
          <p:nvPr>
            <p:ph type="body" sz="quarter" idx="3"/>
          </p:nvPr>
        </p:nvSpPr>
        <p:spPr bwMode="auto">
          <a:xfrm>
            <a:off x="701675" y="4416425"/>
            <a:ext cx="5607050" cy="4183063"/>
          </a:xfrm>
          <a:prstGeom prst="rect">
            <a:avLst/>
          </a:prstGeom>
          <a:noFill/>
          <a:ln w="9525">
            <a:noFill/>
            <a:miter lim="800000"/>
            <a:headEnd/>
            <a:tailEnd/>
          </a:ln>
          <a:effectLst/>
        </p:spPr>
        <p:txBody>
          <a:bodyPr vert="horz" wrap="square" lIns="93449" tIns="46723" rIns="93449" bIns="46723"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8438" name="Rectangle 6"/>
          <p:cNvSpPr>
            <a:spLocks noGrp="1" noChangeArrowheads="1"/>
          </p:cNvSpPr>
          <p:nvPr>
            <p:ph type="ftr" sz="quarter" idx="4"/>
          </p:nvPr>
        </p:nvSpPr>
        <p:spPr bwMode="auto">
          <a:xfrm>
            <a:off x="0" y="8829675"/>
            <a:ext cx="3038475" cy="465138"/>
          </a:xfrm>
          <a:prstGeom prst="rect">
            <a:avLst/>
          </a:prstGeom>
          <a:noFill/>
          <a:ln w="9525">
            <a:noFill/>
            <a:miter lim="800000"/>
            <a:headEnd/>
            <a:tailEnd/>
          </a:ln>
          <a:effectLst/>
        </p:spPr>
        <p:txBody>
          <a:bodyPr vert="horz" wrap="square" lIns="93449" tIns="46723" rIns="93449" bIns="46723" numCol="1" anchor="b" anchorCtr="0" compatLnSpc="1">
            <a:prstTxWarp prst="textNoShape">
              <a:avLst/>
            </a:prstTxWarp>
          </a:bodyPr>
          <a:lstStyle>
            <a:lvl1pPr>
              <a:defRPr sz="1400">
                <a:ea typeface="+mn-ea"/>
              </a:defRPr>
            </a:lvl1pPr>
          </a:lstStyle>
          <a:p>
            <a:pPr>
              <a:defRPr/>
            </a:pPr>
            <a:endParaRPr lang="en-US"/>
          </a:p>
        </p:txBody>
      </p:sp>
      <p:sp>
        <p:nvSpPr>
          <p:cNvPr id="18439" name="Rectangle 7"/>
          <p:cNvSpPr>
            <a:spLocks noGrp="1" noChangeArrowheads="1"/>
          </p:cNvSpPr>
          <p:nvPr>
            <p:ph type="sldNum" sz="quarter" idx="5"/>
          </p:nvPr>
        </p:nvSpPr>
        <p:spPr bwMode="auto">
          <a:xfrm>
            <a:off x="3970338" y="8829675"/>
            <a:ext cx="3038475" cy="465138"/>
          </a:xfrm>
          <a:prstGeom prst="rect">
            <a:avLst/>
          </a:prstGeom>
          <a:noFill/>
          <a:ln w="9525">
            <a:noFill/>
            <a:miter lim="800000"/>
            <a:headEnd/>
            <a:tailEnd/>
          </a:ln>
          <a:effectLst/>
        </p:spPr>
        <p:txBody>
          <a:bodyPr vert="horz" wrap="square" lIns="93449" tIns="46723" rIns="93449" bIns="46723" numCol="1" anchor="b" anchorCtr="0" compatLnSpc="1">
            <a:prstTxWarp prst="textNoShape">
              <a:avLst/>
            </a:prstTxWarp>
          </a:bodyPr>
          <a:lstStyle>
            <a:lvl1pPr algn="r">
              <a:defRPr sz="1400">
                <a:ea typeface="+mn-ea"/>
              </a:defRPr>
            </a:lvl1pPr>
          </a:lstStyle>
          <a:p>
            <a:pPr>
              <a:defRPr/>
            </a:pPr>
            <a:fld id="{0FB434CB-E657-4860-822B-A5D2AB9C77F1}"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www.seomoz.org/blog/how-to-solve-keyword-cannibalization"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Slide Image Placeholder 1"/>
          <p:cNvSpPr>
            <a:spLocks noGrp="1" noRot="1" noChangeAspect="1"/>
          </p:cNvSpPr>
          <p:nvPr>
            <p:ph type="sldImg"/>
          </p:nvPr>
        </p:nvSpPr>
        <p:spPr>
          <a:ln/>
        </p:spPr>
      </p:sp>
      <p:sp>
        <p:nvSpPr>
          <p:cNvPr id="12290" name="Notes Placeholder 2"/>
          <p:cNvSpPr>
            <a:spLocks noGrp="1"/>
          </p:cNvSpPr>
          <p:nvPr>
            <p:ph type="body" idx="1"/>
          </p:nvPr>
        </p:nvSpPr>
        <p:spPr>
          <a:noFill/>
          <a:ln/>
        </p:spPr>
        <p:txBody>
          <a:bodyPr/>
          <a:lstStyle/>
          <a:p>
            <a:endParaRPr lang="en-US" altLang="zh-CN" smtClean="0"/>
          </a:p>
        </p:txBody>
      </p:sp>
      <p:sp>
        <p:nvSpPr>
          <p:cNvPr id="12291" name="Slide Number Placeholder 3"/>
          <p:cNvSpPr>
            <a:spLocks noGrp="1"/>
          </p:cNvSpPr>
          <p:nvPr>
            <p:ph type="sldNum" sz="quarter" idx="5"/>
          </p:nvPr>
        </p:nvSpPr>
        <p:spPr>
          <a:noFill/>
        </p:spPr>
        <p:txBody>
          <a:bodyPr/>
          <a:lstStyle/>
          <a:p>
            <a:fld id="{0FC69F2E-16D9-4795-9341-2755E31A082A}" type="slidenum">
              <a:rPr lang="en-US" altLang="zh-CN" smtClean="0"/>
              <a:pPr/>
              <a:t>1</a:t>
            </a:fld>
            <a:endParaRPr lang="en-US" altLang="zh-CN"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a:ln/>
        </p:spPr>
      </p:sp>
      <p:sp>
        <p:nvSpPr>
          <p:cNvPr id="31746" name="Notes Placeholder 2"/>
          <p:cNvSpPr>
            <a:spLocks noGrp="1"/>
          </p:cNvSpPr>
          <p:nvPr>
            <p:ph type="body" idx="1"/>
          </p:nvPr>
        </p:nvSpPr>
        <p:spPr>
          <a:noFill/>
          <a:ln/>
        </p:spPr>
        <p:txBody>
          <a:bodyPr/>
          <a:lstStyle/>
          <a:p>
            <a:endParaRPr lang="en-US" altLang="zh-CN" smtClean="0"/>
          </a:p>
        </p:txBody>
      </p:sp>
      <p:sp>
        <p:nvSpPr>
          <p:cNvPr id="31747" name="Slide Number Placeholder 3"/>
          <p:cNvSpPr>
            <a:spLocks noGrp="1"/>
          </p:cNvSpPr>
          <p:nvPr>
            <p:ph type="sldNum" sz="quarter" idx="5"/>
          </p:nvPr>
        </p:nvSpPr>
        <p:spPr>
          <a:noFill/>
        </p:spPr>
        <p:txBody>
          <a:bodyPr/>
          <a:lstStyle/>
          <a:p>
            <a:fld id="{BB202B54-3AD7-4A3A-A4BB-BE95F31934AD}" type="slidenum">
              <a:rPr lang="en-US" altLang="zh-CN" smtClean="0"/>
              <a:pPr/>
              <a:t>11</a:t>
            </a:fld>
            <a:endParaRPr lang="en-US" altLang="zh-CN"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a:ln/>
        </p:spPr>
      </p:sp>
      <p:sp>
        <p:nvSpPr>
          <p:cNvPr id="33794" name="Notes Placeholder 2"/>
          <p:cNvSpPr>
            <a:spLocks noGrp="1"/>
          </p:cNvSpPr>
          <p:nvPr>
            <p:ph type="body" idx="1"/>
          </p:nvPr>
        </p:nvSpPr>
        <p:spPr>
          <a:noFill/>
          <a:ln/>
        </p:spPr>
        <p:txBody>
          <a:bodyPr/>
          <a:lstStyle/>
          <a:p>
            <a:endParaRPr lang="en-US" altLang="zh-CN" smtClean="0"/>
          </a:p>
        </p:txBody>
      </p:sp>
      <p:sp>
        <p:nvSpPr>
          <p:cNvPr id="33795" name="Slide Number Placeholder 3"/>
          <p:cNvSpPr>
            <a:spLocks noGrp="1"/>
          </p:cNvSpPr>
          <p:nvPr>
            <p:ph type="sldNum" sz="quarter" idx="5"/>
          </p:nvPr>
        </p:nvSpPr>
        <p:spPr>
          <a:noFill/>
        </p:spPr>
        <p:txBody>
          <a:bodyPr/>
          <a:lstStyle/>
          <a:p>
            <a:fld id="{1EC03339-CAE5-422A-8FFC-652DEA0854B7}" type="slidenum">
              <a:rPr lang="en-US" altLang="zh-CN" smtClean="0"/>
              <a:pPr/>
              <a:t>12</a:t>
            </a:fld>
            <a:endParaRPr lang="en-US" altLang="zh-CN"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a:ln/>
        </p:spPr>
      </p:sp>
      <p:sp>
        <p:nvSpPr>
          <p:cNvPr id="35842" name="Notes Placeholder 2"/>
          <p:cNvSpPr>
            <a:spLocks noGrp="1"/>
          </p:cNvSpPr>
          <p:nvPr>
            <p:ph type="body" idx="1"/>
          </p:nvPr>
        </p:nvSpPr>
        <p:spPr>
          <a:noFill/>
          <a:ln/>
        </p:spPr>
        <p:txBody>
          <a:bodyPr/>
          <a:lstStyle/>
          <a:p>
            <a:endParaRPr lang="en-US" altLang="zh-CN" smtClean="0"/>
          </a:p>
        </p:txBody>
      </p:sp>
      <p:sp>
        <p:nvSpPr>
          <p:cNvPr id="35843" name="Slide Number Placeholder 3"/>
          <p:cNvSpPr>
            <a:spLocks noGrp="1"/>
          </p:cNvSpPr>
          <p:nvPr>
            <p:ph type="sldNum" sz="quarter" idx="5"/>
          </p:nvPr>
        </p:nvSpPr>
        <p:spPr>
          <a:noFill/>
        </p:spPr>
        <p:txBody>
          <a:bodyPr/>
          <a:lstStyle/>
          <a:p>
            <a:fld id="{DE02A283-3186-4329-911E-FBA14B69131A}" type="slidenum">
              <a:rPr lang="en-US" altLang="zh-CN" smtClean="0"/>
              <a:pPr/>
              <a:t>13</a:t>
            </a:fld>
            <a:endParaRPr lang="en-US" altLang="zh-CN"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a:ln/>
        </p:spPr>
      </p:sp>
      <p:sp>
        <p:nvSpPr>
          <p:cNvPr id="37890" name="Notes Placeholder 2"/>
          <p:cNvSpPr>
            <a:spLocks noGrp="1"/>
          </p:cNvSpPr>
          <p:nvPr>
            <p:ph type="body" idx="1"/>
          </p:nvPr>
        </p:nvSpPr>
        <p:spPr>
          <a:noFill/>
          <a:ln/>
        </p:spPr>
        <p:txBody>
          <a:bodyPr/>
          <a:lstStyle/>
          <a:p>
            <a:endParaRPr lang="en-US" altLang="zh-CN" smtClean="0"/>
          </a:p>
        </p:txBody>
      </p:sp>
      <p:sp>
        <p:nvSpPr>
          <p:cNvPr id="37891" name="Slide Number Placeholder 3"/>
          <p:cNvSpPr>
            <a:spLocks noGrp="1"/>
          </p:cNvSpPr>
          <p:nvPr>
            <p:ph type="sldNum" sz="quarter" idx="5"/>
          </p:nvPr>
        </p:nvSpPr>
        <p:spPr>
          <a:noFill/>
        </p:spPr>
        <p:txBody>
          <a:bodyPr/>
          <a:lstStyle/>
          <a:p>
            <a:fld id="{3F8E80E4-6773-40A3-99EA-568F073B45E7}" type="slidenum">
              <a:rPr lang="en-US" altLang="zh-CN" smtClean="0"/>
              <a:pPr/>
              <a:t>14</a:t>
            </a:fld>
            <a:endParaRPr lang="en-US" altLang="zh-CN"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ln/>
        </p:spPr>
      </p:sp>
      <p:sp>
        <p:nvSpPr>
          <p:cNvPr id="40962" name="Notes Placeholder 2"/>
          <p:cNvSpPr>
            <a:spLocks noGrp="1"/>
          </p:cNvSpPr>
          <p:nvPr>
            <p:ph type="body" idx="1"/>
          </p:nvPr>
        </p:nvSpPr>
        <p:spPr>
          <a:noFill/>
          <a:ln/>
        </p:spPr>
        <p:txBody>
          <a:bodyPr/>
          <a:lstStyle/>
          <a:p>
            <a:endParaRPr lang="en-US" altLang="zh-CN" smtClean="0"/>
          </a:p>
        </p:txBody>
      </p:sp>
      <p:sp>
        <p:nvSpPr>
          <p:cNvPr id="40963" name="Slide Number Placeholder 3"/>
          <p:cNvSpPr>
            <a:spLocks noGrp="1"/>
          </p:cNvSpPr>
          <p:nvPr>
            <p:ph type="sldNum" sz="quarter" idx="5"/>
          </p:nvPr>
        </p:nvSpPr>
        <p:spPr>
          <a:noFill/>
        </p:spPr>
        <p:txBody>
          <a:bodyPr/>
          <a:lstStyle/>
          <a:p>
            <a:fld id="{6C4142A2-E843-4913-8979-23951B05DD64}" type="slidenum">
              <a:rPr lang="en-US" altLang="zh-CN" smtClean="0"/>
              <a:pPr/>
              <a:t>16</a:t>
            </a:fld>
            <a:endParaRPr lang="en-US" altLang="zh-CN"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a:ln/>
        </p:spPr>
      </p:sp>
      <p:sp>
        <p:nvSpPr>
          <p:cNvPr id="43010" name="Notes Placeholder 2"/>
          <p:cNvSpPr>
            <a:spLocks noGrp="1"/>
          </p:cNvSpPr>
          <p:nvPr>
            <p:ph type="body" idx="1"/>
          </p:nvPr>
        </p:nvSpPr>
        <p:spPr>
          <a:noFill/>
          <a:ln/>
        </p:spPr>
        <p:txBody>
          <a:bodyPr/>
          <a:lstStyle/>
          <a:p>
            <a:endParaRPr lang="en-US" altLang="zh-CN" smtClean="0"/>
          </a:p>
        </p:txBody>
      </p:sp>
      <p:sp>
        <p:nvSpPr>
          <p:cNvPr id="43011" name="Slide Number Placeholder 3"/>
          <p:cNvSpPr>
            <a:spLocks noGrp="1"/>
          </p:cNvSpPr>
          <p:nvPr>
            <p:ph type="sldNum" sz="quarter" idx="5"/>
          </p:nvPr>
        </p:nvSpPr>
        <p:spPr>
          <a:noFill/>
        </p:spPr>
        <p:txBody>
          <a:bodyPr/>
          <a:lstStyle/>
          <a:p>
            <a:fld id="{B1891743-E1FB-48B2-BC44-35EB392D0B76}" type="slidenum">
              <a:rPr lang="en-US" altLang="zh-CN" smtClean="0"/>
              <a:pPr/>
              <a:t>17</a:t>
            </a:fld>
            <a:endParaRPr lang="en-US" altLang="zh-CN"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a:ln/>
        </p:spPr>
      </p:sp>
      <p:sp>
        <p:nvSpPr>
          <p:cNvPr id="45058" name="Notes Placeholder 2"/>
          <p:cNvSpPr>
            <a:spLocks noGrp="1"/>
          </p:cNvSpPr>
          <p:nvPr>
            <p:ph type="body" idx="1"/>
          </p:nvPr>
        </p:nvSpPr>
        <p:spPr>
          <a:noFill/>
          <a:ln/>
        </p:spPr>
        <p:txBody>
          <a:bodyPr/>
          <a:lstStyle/>
          <a:p>
            <a:endParaRPr lang="en-US" altLang="zh-CN" smtClean="0"/>
          </a:p>
        </p:txBody>
      </p:sp>
      <p:sp>
        <p:nvSpPr>
          <p:cNvPr id="45059" name="Slide Number Placeholder 3"/>
          <p:cNvSpPr>
            <a:spLocks noGrp="1"/>
          </p:cNvSpPr>
          <p:nvPr>
            <p:ph type="sldNum" sz="quarter" idx="5"/>
          </p:nvPr>
        </p:nvSpPr>
        <p:spPr>
          <a:noFill/>
        </p:spPr>
        <p:txBody>
          <a:bodyPr/>
          <a:lstStyle/>
          <a:p>
            <a:fld id="{64543369-3642-4D7A-A7DB-52DBF9712040}" type="slidenum">
              <a:rPr lang="en-US" altLang="zh-CN" smtClean="0"/>
              <a:pPr/>
              <a:t>18</a:t>
            </a:fld>
            <a:endParaRPr lang="en-US" altLang="zh-CN"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a:ln/>
        </p:spPr>
      </p:sp>
      <p:sp>
        <p:nvSpPr>
          <p:cNvPr id="47106" name="Notes Placeholder 2"/>
          <p:cNvSpPr>
            <a:spLocks noGrp="1"/>
          </p:cNvSpPr>
          <p:nvPr>
            <p:ph type="body" idx="1"/>
          </p:nvPr>
        </p:nvSpPr>
        <p:spPr>
          <a:noFill/>
          <a:ln/>
        </p:spPr>
        <p:txBody>
          <a:bodyPr/>
          <a:lstStyle/>
          <a:p>
            <a:endParaRPr lang="en-US" altLang="zh-CN" smtClean="0"/>
          </a:p>
        </p:txBody>
      </p:sp>
      <p:sp>
        <p:nvSpPr>
          <p:cNvPr id="47107" name="Slide Number Placeholder 3"/>
          <p:cNvSpPr>
            <a:spLocks noGrp="1"/>
          </p:cNvSpPr>
          <p:nvPr>
            <p:ph type="sldNum" sz="quarter" idx="5"/>
          </p:nvPr>
        </p:nvSpPr>
        <p:spPr>
          <a:noFill/>
        </p:spPr>
        <p:txBody>
          <a:bodyPr/>
          <a:lstStyle/>
          <a:p>
            <a:fld id="{F0BFDCA0-DBE5-4DBD-8E8D-70D7C7326FC5}" type="slidenum">
              <a:rPr lang="en-US" altLang="zh-CN" smtClean="0"/>
              <a:pPr/>
              <a:t>19</a:t>
            </a:fld>
            <a:endParaRPr lang="en-US" altLang="zh-CN"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p:cNvSpPr>
          <p:nvPr>
            <p:ph type="sldImg"/>
          </p:nvPr>
        </p:nvSpPr>
        <p:spPr>
          <a:ln/>
        </p:spPr>
      </p:sp>
      <p:sp>
        <p:nvSpPr>
          <p:cNvPr id="49154" name="Notes Placeholder 2"/>
          <p:cNvSpPr>
            <a:spLocks noGrp="1"/>
          </p:cNvSpPr>
          <p:nvPr>
            <p:ph type="body" idx="1"/>
          </p:nvPr>
        </p:nvSpPr>
        <p:spPr>
          <a:noFill/>
          <a:ln/>
        </p:spPr>
        <p:txBody>
          <a:bodyPr/>
          <a:lstStyle/>
          <a:p>
            <a:endParaRPr lang="en-US" altLang="zh-CN" smtClean="0"/>
          </a:p>
        </p:txBody>
      </p:sp>
      <p:sp>
        <p:nvSpPr>
          <p:cNvPr id="49155" name="Slide Number Placeholder 3"/>
          <p:cNvSpPr>
            <a:spLocks noGrp="1"/>
          </p:cNvSpPr>
          <p:nvPr>
            <p:ph type="sldNum" sz="quarter" idx="5"/>
          </p:nvPr>
        </p:nvSpPr>
        <p:spPr>
          <a:noFill/>
        </p:spPr>
        <p:txBody>
          <a:bodyPr/>
          <a:lstStyle/>
          <a:p>
            <a:fld id="{14497286-5285-4ABE-8005-16AC314CE7AF}" type="slidenum">
              <a:rPr lang="en-US" altLang="zh-CN" smtClean="0"/>
              <a:pPr/>
              <a:t>20</a:t>
            </a:fld>
            <a:endParaRPr lang="en-US" altLang="zh-CN"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p:cNvSpPr>
          <p:nvPr>
            <p:ph type="sldImg"/>
          </p:nvPr>
        </p:nvSpPr>
        <p:spPr>
          <a:ln/>
        </p:spPr>
      </p:sp>
      <p:sp>
        <p:nvSpPr>
          <p:cNvPr id="51202" name="Notes Placeholder 2"/>
          <p:cNvSpPr>
            <a:spLocks noGrp="1"/>
          </p:cNvSpPr>
          <p:nvPr>
            <p:ph type="body" idx="1"/>
          </p:nvPr>
        </p:nvSpPr>
        <p:spPr>
          <a:noFill/>
          <a:ln/>
        </p:spPr>
        <p:txBody>
          <a:bodyPr/>
          <a:lstStyle/>
          <a:p>
            <a:endParaRPr lang="en-US" altLang="zh-CN" smtClean="0"/>
          </a:p>
        </p:txBody>
      </p:sp>
      <p:sp>
        <p:nvSpPr>
          <p:cNvPr id="51203" name="Slide Number Placeholder 3"/>
          <p:cNvSpPr>
            <a:spLocks noGrp="1"/>
          </p:cNvSpPr>
          <p:nvPr>
            <p:ph type="sldNum" sz="quarter" idx="5"/>
          </p:nvPr>
        </p:nvSpPr>
        <p:spPr>
          <a:noFill/>
        </p:spPr>
        <p:txBody>
          <a:bodyPr/>
          <a:lstStyle/>
          <a:p>
            <a:fld id="{00A440A4-4DDD-448C-ACDE-44DAB32C773A}" type="slidenum">
              <a:rPr lang="en-US" altLang="zh-CN" smtClean="0"/>
              <a:pPr/>
              <a:t>21</a:t>
            </a:fld>
            <a:endParaRPr lang="en-US"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p:cNvSpPr>
          <p:nvPr>
            <p:ph type="sldImg"/>
          </p:nvPr>
        </p:nvSpPr>
        <p:spPr>
          <a:ln/>
        </p:spPr>
      </p:sp>
      <p:sp>
        <p:nvSpPr>
          <p:cNvPr id="14338" name="Notes Placeholder 2"/>
          <p:cNvSpPr>
            <a:spLocks noGrp="1"/>
          </p:cNvSpPr>
          <p:nvPr>
            <p:ph type="body" idx="1"/>
          </p:nvPr>
        </p:nvSpPr>
        <p:spPr>
          <a:noFill/>
          <a:ln/>
        </p:spPr>
        <p:txBody>
          <a:bodyPr/>
          <a:lstStyle/>
          <a:p>
            <a:endParaRPr lang="en-US" altLang="zh-CN" smtClean="0"/>
          </a:p>
        </p:txBody>
      </p:sp>
      <p:sp>
        <p:nvSpPr>
          <p:cNvPr id="14339" name="Slide Number Placeholder 3"/>
          <p:cNvSpPr>
            <a:spLocks noGrp="1"/>
          </p:cNvSpPr>
          <p:nvPr>
            <p:ph type="sldNum" sz="quarter" idx="5"/>
          </p:nvPr>
        </p:nvSpPr>
        <p:spPr>
          <a:noFill/>
        </p:spPr>
        <p:txBody>
          <a:bodyPr/>
          <a:lstStyle/>
          <a:p>
            <a:fld id="{9E462F26-96CD-461A-B718-3805F40D481A}" type="slidenum">
              <a:rPr lang="en-US" altLang="zh-CN" smtClean="0"/>
              <a:pPr/>
              <a:t>2</a:t>
            </a:fld>
            <a:endParaRPr lang="en-US" altLang="zh-CN"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a:ln/>
        </p:spPr>
      </p:sp>
      <p:sp>
        <p:nvSpPr>
          <p:cNvPr id="54274" name="Notes Placeholder 2"/>
          <p:cNvSpPr>
            <a:spLocks noGrp="1"/>
          </p:cNvSpPr>
          <p:nvPr>
            <p:ph type="body" idx="1"/>
          </p:nvPr>
        </p:nvSpPr>
        <p:spPr>
          <a:noFill/>
          <a:ln/>
        </p:spPr>
        <p:txBody>
          <a:bodyPr/>
          <a:lstStyle/>
          <a:p>
            <a:endParaRPr lang="en-US" altLang="zh-CN" smtClean="0"/>
          </a:p>
        </p:txBody>
      </p:sp>
      <p:sp>
        <p:nvSpPr>
          <p:cNvPr id="54275" name="Slide Number Placeholder 3"/>
          <p:cNvSpPr>
            <a:spLocks noGrp="1"/>
          </p:cNvSpPr>
          <p:nvPr>
            <p:ph type="sldNum" sz="quarter" idx="5"/>
          </p:nvPr>
        </p:nvSpPr>
        <p:spPr>
          <a:noFill/>
        </p:spPr>
        <p:txBody>
          <a:bodyPr/>
          <a:lstStyle/>
          <a:p>
            <a:fld id="{7DC80A02-7101-45A2-8738-8AD3D1DD9115}" type="slidenum">
              <a:rPr lang="en-US" altLang="zh-CN" smtClean="0"/>
              <a:pPr/>
              <a:t>23</a:t>
            </a:fld>
            <a:endParaRPr lang="en-US" altLang="zh-CN"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a:ln/>
        </p:spPr>
      </p:sp>
      <p:sp>
        <p:nvSpPr>
          <p:cNvPr id="56322" name="Notes Placeholder 2"/>
          <p:cNvSpPr>
            <a:spLocks noGrp="1"/>
          </p:cNvSpPr>
          <p:nvPr>
            <p:ph type="body" idx="1"/>
          </p:nvPr>
        </p:nvSpPr>
        <p:spPr>
          <a:noFill/>
          <a:ln/>
        </p:spPr>
        <p:txBody>
          <a:bodyPr/>
          <a:lstStyle/>
          <a:p>
            <a:endParaRPr lang="en-US" altLang="zh-CN" smtClean="0"/>
          </a:p>
        </p:txBody>
      </p:sp>
      <p:sp>
        <p:nvSpPr>
          <p:cNvPr id="56323" name="Slide Number Placeholder 3"/>
          <p:cNvSpPr>
            <a:spLocks noGrp="1"/>
          </p:cNvSpPr>
          <p:nvPr>
            <p:ph type="sldNum" sz="quarter" idx="5"/>
          </p:nvPr>
        </p:nvSpPr>
        <p:spPr>
          <a:noFill/>
        </p:spPr>
        <p:txBody>
          <a:bodyPr/>
          <a:lstStyle/>
          <a:p>
            <a:fld id="{A7DCB1CD-FB1E-4435-9238-0605A99620A2}" type="slidenum">
              <a:rPr lang="en-US" altLang="zh-CN" smtClean="0"/>
              <a:pPr/>
              <a:t>24</a:t>
            </a:fld>
            <a:endParaRPr lang="en-US" altLang="zh-CN"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a:ln/>
        </p:spPr>
      </p:sp>
      <p:sp>
        <p:nvSpPr>
          <p:cNvPr id="58370" name="Notes Placeholder 2"/>
          <p:cNvSpPr>
            <a:spLocks noGrp="1"/>
          </p:cNvSpPr>
          <p:nvPr>
            <p:ph type="body" idx="1"/>
          </p:nvPr>
        </p:nvSpPr>
        <p:spPr>
          <a:noFill/>
          <a:ln/>
        </p:spPr>
        <p:txBody>
          <a:bodyPr/>
          <a:lstStyle/>
          <a:p>
            <a:endParaRPr lang="en-US" altLang="zh-CN" smtClean="0"/>
          </a:p>
        </p:txBody>
      </p:sp>
      <p:sp>
        <p:nvSpPr>
          <p:cNvPr id="58371" name="Slide Number Placeholder 3"/>
          <p:cNvSpPr>
            <a:spLocks noGrp="1"/>
          </p:cNvSpPr>
          <p:nvPr>
            <p:ph type="sldNum" sz="quarter" idx="5"/>
          </p:nvPr>
        </p:nvSpPr>
        <p:spPr>
          <a:noFill/>
        </p:spPr>
        <p:txBody>
          <a:bodyPr/>
          <a:lstStyle/>
          <a:p>
            <a:fld id="{5C7B9CE3-110F-4B2E-864C-D1D4643EE27E}" type="slidenum">
              <a:rPr lang="en-US" altLang="zh-CN" smtClean="0"/>
              <a:pPr/>
              <a:t>25</a:t>
            </a:fld>
            <a:endParaRPr lang="en-US" altLang="zh-CN"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a:ln/>
        </p:spPr>
      </p:sp>
      <p:sp>
        <p:nvSpPr>
          <p:cNvPr id="60418" name="Notes Placeholder 2"/>
          <p:cNvSpPr>
            <a:spLocks noGrp="1"/>
          </p:cNvSpPr>
          <p:nvPr>
            <p:ph type="body" idx="1"/>
          </p:nvPr>
        </p:nvSpPr>
        <p:spPr>
          <a:noFill/>
          <a:ln/>
        </p:spPr>
        <p:txBody>
          <a:bodyPr/>
          <a:lstStyle/>
          <a:p>
            <a:endParaRPr lang="en-US" altLang="zh-CN" smtClean="0"/>
          </a:p>
        </p:txBody>
      </p:sp>
      <p:sp>
        <p:nvSpPr>
          <p:cNvPr id="60419" name="Slide Number Placeholder 3"/>
          <p:cNvSpPr>
            <a:spLocks noGrp="1"/>
          </p:cNvSpPr>
          <p:nvPr>
            <p:ph type="sldNum" sz="quarter" idx="5"/>
          </p:nvPr>
        </p:nvSpPr>
        <p:spPr>
          <a:noFill/>
        </p:spPr>
        <p:txBody>
          <a:bodyPr/>
          <a:lstStyle/>
          <a:p>
            <a:fld id="{5F6F98DF-E58F-4DE3-B1F6-18A83D1D70F9}" type="slidenum">
              <a:rPr lang="en-US" altLang="zh-CN" smtClean="0"/>
              <a:pPr/>
              <a:t>26</a:t>
            </a:fld>
            <a:endParaRPr lang="en-US" altLang="zh-CN"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p:cNvSpPr>
          <p:nvPr>
            <p:ph type="sldImg"/>
          </p:nvPr>
        </p:nvSpPr>
        <p:spPr>
          <a:ln/>
        </p:spPr>
      </p:sp>
      <p:sp>
        <p:nvSpPr>
          <p:cNvPr id="63490" name="Notes Placeholder 2"/>
          <p:cNvSpPr>
            <a:spLocks noGrp="1"/>
          </p:cNvSpPr>
          <p:nvPr>
            <p:ph type="body" idx="1"/>
          </p:nvPr>
        </p:nvSpPr>
        <p:spPr>
          <a:noFill/>
          <a:ln/>
        </p:spPr>
        <p:txBody>
          <a:bodyPr/>
          <a:lstStyle/>
          <a:p>
            <a:endParaRPr lang="en-US" altLang="zh-CN" smtClean="0"/>
          </a:p>
        </p:txBody>
      </p:sp>
      <p:sp>
        <p:nvSpPr>
          <p:cNvPr id="63491" name="Slide Number Placeholder 3"/>
          <p:cNvSpPr>
            <a:spLocks noGrp="1"/>
          </p:cNvSpPr>
          <p:nvPr>
            <p:ph type="sldNum" sz="quarter" idx="5"/>
          </p:nvPr>
        </p:nvSpPr>
        <p:spPr>
          <a:noFill/>
        </p:spPr>
        <p:txBody>
          <a:bodyPr/>
          <a:lstStyle/>
          <a:p>
            <a:fld id="{F6DC9E51-B4F3-4C3F-ADE5-BE5852BEA549}" type="slidenum">
              <a:rPr lang="en-US" altLang="zh-CN" smtClean="0"/>
              <a:pPr/>
              <a:t>28</a:t>
            </a:fld>
            <a:endParaRPr lang="en-US" altLang="zh-CN"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p:cNvSpPr>
          <p:nvPr>
            <p:ph type="sldImg"/>
          </p:nvPr>
        </p:nvSpPr>
        <p:spPr>
          <a:ln/>
        </p:spPr>
      </p:sp>
      <p:sp>
        <p:nvSpPr>
          <p:cNvPr id="66562" name="Notes Placeholder 2"/>
          <p:cNvSpPr>
            <a:spLocks noGrp="1"/>
          </p:cNvSpPr>
          <p:nvPr>
            <p:ph type="body" idx="1"/>
          </p:nvPr>
        </p:nvSpPr>
        <p:spPr>
          <a:noFill/>
          <a:ln/>
        </p:spPr>
        <p:txBody>
          <a:bodyPr/>
          <a:lstStyle/>
          <a:p>
            <a:endParaRPr lang="en-US" altLang="zh-CN" smtClean="0"/>
          </a:p>
        </p:txBody>
      </p:sp>
      <p:sp>
        <p:nvSpPr>
          <p:cNvPr id="66563" name="Slide Number Placeholder 3"/>
          <p:cNvSpPr>
            <a:spLocks noGrp="1"/>
          </p:cNvSpPr>
          <p:nvPr>
            <p:ph type="sldNum" sz="quarter" idx="5"/>
          </p:nvPr>
        </p:nvSpPr>
        <p:spPr>
          <a:noFill/>
        </p:spPr>
        <p:txBody>
          <a:bodyPr/>
          <a:lstStyle/>
          <a:p>
            <a:fld id="{50DC343A-8F8E-4F7E-B1EF-581D81B66EC5}" type="slidenum">
              <a:rPr lang="en-US" altLang="zh-CN" smtClean="0"/>
              <a:pPr/>
              <a:t>30</a:t>
            </a:fld>
            <a:endParaRPr lang="en-US" altLang="zh-CN"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p:cNvSpPr>
          <p:nvPr>
            <p:ph type="sldImg"/>
          </p:nvPr>
        </p:nvSpPr>
        <p:spPr>
          <a:ln/>
        </p:spPr>
      </p:sp>
      <p:sp>
        <p:nvSpPr>
          <p:cNvPr id="68610" name="Notes Placeholder 2"/>
          <p:cNvSpPr>
            <a:spLocks noGrp="1"/>
          </p:cNvSpPr>
          <p:nvPr>
            <p:ph type="body" idx="1"/>
          </p:nvPr>
        </p:nvSpPr>
        <p:spPr>
          <a:noFill/>
          <a:ln/>
        </p:spPr>
        <p:txBody>
          <a:bodyPr/>
          <a:lstStyle/>
          <a:p>
            <a:endParaRPr lang="en-US" altLang="zh-CN" smtClean="0"/>
          </a:p>
        </p:txBody>
      </p:sp>
      <p:sp>
        <p:nvSpPr>
          <p:cNvPr id="68611" name="Slide Number Placeholder 3"/>
          <p:cNvSpPr>
            <a:spLocks noGrp="1"/>
          </p:cNvSpPr>
          <p:nvPr>
            <p:ph type="sldNum" sz="quarter" idx="5"/>
          </p:nvPr>
        </p:nvSpPr>
        <p:spPr>
          <a:noFill/>
        </p:spPr>
        <p:txBody>
          <a:bodyPr/>
          <a:lstStyle/>
          <a:p>
            <a:fld id="{D5AA7C75-28B7-4715-8931-4CF414834012}" type="slidenum">
              <a:rPr lang="en-US" altLang="zh-CN" smtClean="0"/>
              <a:pPr/>
              <a:t>31</a:t>
            </a:fld>
            <a:endParaRPr lang="en-US" altLang="zh-CN"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p:cNvSpPr>
          <p:nvPr>
            <p:ph type="sldImg"/>
          </p:nvPr>
        </p:nvSpPr>
        <p:spPr>
          <a:ln/>
        </p:spPr>
      </p:sp>
      <p:sp>
        <p:nvSpPr>
          <p:cNvPr id="71682" name="Notes Placeholder 2"/>
          <p:cNvSpPr>
            <a:spLocks noGrp="1"/>
          </p:cNvSpPr>
          <p:nvPr>
            <p:ph type="body" idx="1"/>
          </p:nvPr>
        </p:nvSpPr>
        <p:spPr>
          <a:noFill/>
          <a:ln/>
        </p:spPr>
        <p:txBody>
          <a:bodyPr/>
          <a:lstStyle/>
          <a:p>
            <a:endParaRPr lang="en-US" altLang="zh-CN" smtClean="0"/>
          </a:p>
        </p:txBody>
      </p:sp>
      <p:sp>
        <p:nvSpPr>
          <p:cNvPr id="71683" name="Slide Number Placeholder 3"/>
          <p:cNvSpPr>
            <a:spLocks noGrp="1"/>
          </p:cNvSpPr>
          <p:nvPr>
            <p:ph type="sldNum" sz="quarter" idx="5"/>
          </p:nvPr>
        </p:nvSpPr>
        <p:spPr>
          <a:noFill/>
        </p:spPr>
        <p:txBody>
          <a:bodyPr/>
          <a:lstStyle/>
          <a:p>
            <a:fld id="{A8C76985-0312-4DED-A499-70D97BF3598E}" type="slidenum">
              <a:rPr lang="en-US" altLang="zh-CN" smtClean="0"/>
              <a:pPr/>
              <a:t>33</a:t>
            </a:fld>
            <a:endParaRPr lang="en-US" altLang="zh-CN"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a:ln/>
        </p:spPr>
      </p:sp>
      <p:sp>
        <p:nvSpPr>
          <p:cNvPr id="74754" name="Notes Placeholder 2"/>
          <p:cNvSpPr>
            <a:spLocks noGrp="1"/>
          </p:cNvSpPr>
          <p:nvPr>
            <p:ph type="body" idx="1"/>
          </p:nvPr>
        </p:nvSpPr>
        <p:spPr>
          <a:noFill/>
          <a:ln/>
        </p:spPr>
        <p:txBody>
          <a:bodyPr/>
          <a:lstStyle/>
          <a:p>
            <a:endParaRPr lang="en-US" altLang="zh-CN" smtClean="0"/>
          </a:p>
        </p:txBody>
      </p:sp>
      <p:sp>
        <p:nvSpPr>
          <p:cNvPr id="74755" name="Slide Number Placeholder 3"/>
          <p:cNvSpPr>
            <a:spLocks noGrp="1"/>
          </p:cNvSpPr>
          <p:nvPr>
            <p:ph type="sldNum" sz="quarter" idx="5"/>
          </p:nvPr>
        </p:nvSpPr>
        <p:spPr>
          <a:noFill/>
        </p:spPr>
        <p:txBody>
          <a:bodyPr/>
          <a:lstStyle/>
          <a:p>
            <a:fld id="{CE68574F-F2AA-4C36-B2F1-221F27B6BE88}" type="slidenum">
              <a:rPr lang="en-US" altLang="zh-CN" smtClean="0"/>
              <a:pPr/>
              <a:t>35</a:t>
            </a:fld>
            <a:endParaRPr lang="en-US" altLang="zh-CN"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p:cNvSpPr>
          <p:nvPr>
            <p:ph type="sldImg"/>
          </p:nvPr>
        </p:nvSpPr>
        <p:spPr>
          <a:ln/>
        </p:spPr>
      </p:sp>
      <p:sp>
        <p:nvSpPr>
          <p:cNvPr id="76802" name="Notes Placeholder 2"/>
          <p:cNvSpPr>
            <a:spLocks noGrp="1"/>
          </p:cNvSpPr>
          <p:nvPr>
            <p:ph type="body" idx="1"/>
          </p:nvPr>
        </p:nvSpPr>
        <p:spPr>
          <a:noFill/>
          <a:ln/>
        </p:spPr>
        <p:txBody>
          <a:bodyPr/>
          <a:lstStyle/>
          <a:p>
            <a:endParaRPr lang="en-US" altLang="zh-CN" smtClean="0"/>
          </a:p>
        </p:txBody>
      </p:sp>
      <p:sp>
        <p:nvSpPr>
          <p:cNvPr id="76803" name="Slide Number Placeholder 3"/>
          <p:cNvSpPr>
            <a:spLocks noGrp="1"/>
          </p:cNvSpPr>
          <p:nvPr>
            <p:ph type="sldNum" sz="quarter" idx="5"/>
          </p:nvPr>
        </p:nvSpPr>
        <p:spPr>
          <a:noFill/>
        </p:spPr>
        <p:txBody>
          <a:bodyPr/>
          <a:lstStyle/>
          <a:p>
            <a:fld id="{2FE57C20-25C8-4D5C-BD41-5E3797DD26D3}" type="slidenum">
              <a:rPr lang="en-US" altLang="zh-CN" smtClean="0"/>
              <a:pPr/>
              <a:t>36</a:t>
            </a:fld>
            <a:endParaRPr lang="en-US"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a:ln/>
        </p:spPr>
      </p:sp>
      <p:sp>
        <p:nvSpPr>
          <p:cNvPr id="16386" name="Notes Placeholder 2"/>
          <p:cNvSpPr>
            <a:spLocks noGrp="1"/>
          </p:cNvSpPr>
          <p:nvPr>
            <p:ph type="body" idx="1"/>
          </p:nvPr>
        </p:nvSpPr>
        <p:spPr>
          <a:noFill/>
          <a:ln/>
        </p:spPr>
        <p:txBody>
          <a:bodyPr/>
          <a:lstStyle/>
          <a:p>
            <a:endParaRPr lang="en-US" altLang="zh-CN" smtClean="0"/>
          </a:p>
        </p:txBody>
      </p:sp>
      <p:sp>
        <p:nvSpPr>
          <p:cNvPr id="16387" name="Slide Number Placeholder 3"/>
          <p:cNvSpPr>
            <a:spLocks noGrp="1"/>
          </p:cNvSpPr>
          <p:nvPr>
            <p:ph type="sldNum" sz="quarter" idx="5"/>
          </p:nvPr>
        </p:nvSpPr>
        <p:spPr>
          <a:noFill/>
        </p:spPr>
        <p:txBody>
          <a:bodyPr/>
          <a:lstStyle/>
          <a:p>
            <a:fld id="{3CE9A958-B8F5-4DCB-9DD8-7390324EDB15}" type="slidenum">
              <a:rPr lang="en-US" altLang="zh-CN" smtClean="0"/>
              <a:pPr/>
              <a:t>3</a:t>
            </a:fld>
            <a:endParaRPr lang="en-US" altLang="zh-CN"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p:cNvSpPr>
          <p:nvPr>
            <p:ph type="sldImg"/>
          </p:nvPr>
        </p:nvSpPr>
        <p:spPr>
          <a:ln/>
        </p:spPr>
      </p:sp>
      <p:sp>
        <p:nvSpPr>
          <p:cNvPr id="78850" name="Notes Placeholder 2"/>
          <p:cNvSpPr>
            <a:spLocks noGrp="1"/>
          </p:cNvSpPr>
          <p:nvPr>
            <p:ph type="body" idx="1"/>
          </p:nvPr>
        </p:nvSpPr>
        <p:spPr>
          <a:noFill/>
          <a:ln/>
        </p:spPr>
        <p:txBody>
          <a:bodyPr/>
          <a:lstStyle/>
          <a:p>
            <a:r>
              <a:rPr lang="en-US" altLang="zh-CN" smtClean="0"/>
              <a:t>1. Tracking the growth of social analytics and the means of delivering it.</a:t>
            </a:r>
          </a:p>
          <a:p>
            <a:r>
              <a:rPr lang="en-US" altLang="zh-CN" smtClean="0"/>
              <a:t>2. Connecting analytics to the needs of the business is the next step beyond basics of collating, aggregating, and identifying patterns in what the world is doing that affects your organization.</a:t>
            </a:r>
          </a:p>
          <a:p>
            <a:r>
              <a:rPr lang="en-US" altLang="zh-CN" smtClean="0"/>
              <a:t>3. Nowadays Big data represents a set of highly innovative new ways that companies are developing to distill value from the sheer scale, richness, and complexity of today’s vast networks of people and their data, of which the Internet is just the biggest example. </a:t>
            </a:r>
          </a:p>
          <a:p>
            <a:r>
              <a:rPr lang="en-US" altLang="zh-CN" smtClean="0"/>
              <a:t>4. It is social media in particular, however, where big data and business value intersect.</a:t>
            </a:r>
          </a:p>
        </p:txBody>
      </p:sp>
      <p:sp>
        <p:nvSpPr>
          <p:cNvPr id="78851" name="Slide Number Placeholder 3"/>
          <p:cNvSpPr>
            <a:spLocks noGrp="1"/>
          </p:cNvSpPr>
          <p:nvPr>
            <p:ph type="sldNum" sz="quarter" idx="5"/>
          </p:nvPr>
        </p:nvSpPr>
        <p:spPr>
          <a:noFill/>
        </p:spPr>
        <p:txBody>
          <a:bodyPr/>
          <a:lstStyle/>
          <a:p>
            <a:fld id="{E1DA2D46-7DF4-497D-9F0E-1503208D775F}" type="slidenum">
              <a:rPr lang="en-US" altLang="zh-CN" smtClean="0"/>
              <a:pPr/>
              <a:t>37</a:t>
            </a:fld>
            <a:endParaRPr lang="en-US" altLang="zh-CN"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p:cNvSpPr>
          <p:nvPr>
            <p:ph type="sldImg"/>
          </p:nvPr>
        </p:nvSpPr>
        <p:spPr>
          <a:ln/>
        </p:spPr>
      </p:sp>
      <p:sp>
        <p:nvSpPr>
          <p:cNvPr id="80898" name="Notes Placeholder 2"/>
          <p:cNvSpPr>
            <a:spLocks noGrp="1"/>
          </p:cNvSpPr>
          <p:nvPr>
            <p:ph type="body" idx="1"/>
          </p:nvPr>
        </p:nvSpPr>
        <p:spPr>
          <a:noFill/>
          <a:ln/>
        </p:spPr>
        <p:txBody>
          <a:bodyPr/>
          <a:lstStyle/>
          <a:p>
            <a:endParaRPr lang="en-US" altLang="zh-CN" smtClean="0"/>
          </a:p>
        </p:txBody>
      </p:sp>
      <p:sp>
        <p:nvSpPr>
          <p:cNvPr id="80899" name="Slide Number Placeholder 3"/>
          <p:cNvSpPr>
            <a:spLocks noGrp="1"/>
          </p:cNvSpPr>
          <p:nvPr>
            <p:ph type="sldNum" sz="quarter" idx="5"/>
          </p:nvPr>
        </p:nvSpPr>
        <p:spPr>
          <a:noFill/>
        </p:spPr>
        <p:txBody>
          <a:bodyPr/>
          <a:lstStyle/>
          <a:p>
            <a:fld id="{44CD59D5-E127-4EE1-9021-FAC001AD79DB}" type="slidenum">
              <a:rPr lang="en-US" altLang="zh-CN" smtClean="0"/>
              <a:pPr/>
              <a:t>38</a:t>
            </a:fld>
            <a:endParaRPr lang="en-US" altLang="zh-CN"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p:cNvSpPr>
          <p:nvPr>
            <p:ph type="sldImg"/>
          </p:nvPr>
        </p:nvSpPr>
        <p:spPr>
          <a:ln/>
        </p:spPr>
      </p:sp>
      <p:sp>
        <p:nvSpPr>
          <p:cNvPr id="82946" name="Notes Placeholder 2"/>
          <p:cNvSpPr>
            <a:spLocks noGrp="1"/>
          </p:cNvSpPr>
          <p:nvPr>
            <p:ph type="body" idx="1"/>
          </p:nvPr>
        </p:nvSpPr>
        <p:spPr>
          <a:noFill/>
          <a:ln/>
        </p:spPr>
        <p:txBody>
          <a:bodyPr/>
          <a:lstStyle/>
          <a:p>
            <a:endParaRPr lang="en-US" altLang="zh-CN" smtClean="0"/>
          </a:p>
        </p:txBody>
      </p:sp>
      <p:sp>
        <p:nvSpPr>
          <p:cNvPr id="82947" name="Slide Number Placeholder 3"/>
          <p:cNvSpPr>
            <a:spLocks noGrp="1"/>
          </p:cNvSpPr>
          <p:nvPr>
            <p:ph type="sldNum" sz="quarter" idx="5"/>
          </p:nvPr>
        </p:nvSpPr>
        <p:spPr>
          <a:noFill/>
        </p:spPr>
        <p:txBody>
          <a:bodyPr/>
          <a:lstStyle/>
          <a:p>
            <a:fld id="{AAFE33CB-F4DB-469C-A19D-9B940D8869A2}" type="slidenum">
              <a:rPr lang="en-US" altLang="zh-CN" smtClean="0"/>
              <a:pPr/>
              <a:t>39</a:t>
            </a:fld>
            <a:endParaRPr lang="en-US" altLang="zh-CN"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p:cNvSpPr>
          <p:nvPr>
            <p:ph type="sldImg"/>
          </p:nvPr>
        </p:nvSpPr>
        <p:spPr>
          <a:ln/>
        </p:spPr>
      </p:sp>
      <p:sp>
        <p:nvSpPr>
          <p:cNvPr id="84994" name="Notes Placeholder 2"/>
          <p:cNvSpPr>
            <a:spLocks noGrp="1"/>
          </p:cNvSpPr>
          <p:nvPr>
            <p:ph type="body" idx="1"/>
          </p:nvPr>
        </p:nvSpPr>
        <p:spPr>
          <a:noFill/>
          <a:ln/>
        </p:spPr>
        <p:txBody>
          <a:bodyPr/>
          <a:lstStyle/>
          <a:p>
            <a:endParaRPr lang="en-US" altLang="zh-CN" smtClean="0"/>
          </a:p>
        </p:txBody>
      </p:sp>
      <p:sp>
        <p:nvSpPr>
          <p:cNvPr id="84995" name="Slide Number Placeholder 3"/>
          <p:cNvSpPr>
            <a:spLocks noGrp="1"/>
          </p:cNvSpPr>
          <p:nvPr>
            <p:ph type="sldNum" sz="quarter" idx="5"/>
          </p:nvPr>
        </p:nvSpPr>
        <p:spPr>
          <a:noFill/>
        </p:spPr>
        <p:txBody>
          <a:bodyPr/>
          <a:lstStyle/>
          <a:p>
            <a:fld id="{4AB9BB60-693A-44F7-B168-5EC8052E3DC1}" type="slidenum">
              <a:rPr lang="en-US" altLang="zh-CN" smtClean="0"/>
              <a:pPr/>
              <a:t>40</a:t>
            </a:fld>
            <a:endParaRPr lang="en-US" altLang="zh-CN"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a:ln/>
        </p:spPr>
      </p:sp>
      <p:sp>
        <p:nvSpPr>
          <p:cNvPr id="87042" name="Notes Placeholder 2"/>
          <p:cNvSpPr>
            <a:spLocks noGrp="1"/>
          </p:cNvSpPr>
          <p:nvPr>
            <p:ph type="body" idx="1"/>
          </p:nvPr>
        </p:nvSpPr>
        <p:spPr>
          <a:noFill/>
          <a:ln/>
        </p:spPr>
        <p:txBody>
          <a:bodyPr/>
          <a:lstStyle/>
          <a:p>
            <a:endParaRPr lang="en-US" altLang="zh-CN" smtClean="0"/>
          </a:p>
        </p:txBody>
      </p:sp>
      <p:sp>
        <p:nvSpPr>
          <p:cNvPr id="87043" name="Slide Number Placeholder 3"/>
          <p:cNvSpPr>
            <a:spLocks noGrp="1"/>
          </p:cNvSpPr>
          <p:nvPr>
            <p:ph type="sldNum" sz="quarter" idx="5"/>
          </p:nvPr>
        </p:nvSpPr>
        <p:spPr>
          <a:noFill/>
        </p:spPr>
        <p:txBody>
          <a:bodyPr/>
          <a:lstStyle/>
          <a:p>
            <a:fld id="{B5239E39-1BC7-44D9-8BC0-B04F781C10B0}" type="slidenum">
              <a:rPr lang="en-US" altLang="zh-CN" smtClean="0"/>
              <a:pPr/>
              <a:t>41</a:t>
            </a:fld>
            <a:endParaRPr lang="en-US" altLang="zh-CN"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p:cNvSpPr>
          <p:nvPr>
            <p:ph type="sldImg"/>
          </p:nvPr>
        </p:nvSpPr>
        <p:spPr>
          <a:ln/>
        </p:spPr>
      </p:sp>
      <p:sp>
        <p:nvSpPr>
          <p:cNvPr id="89090" name="Notes Placeholder 2"/>
          <p:cNvSpPr>
            <a:spLocks noGrp="1"/>
          </p:cNvSpPr>
          <p:nvPr>
            <p:ph type="body" idx="1"/>
          </p:nvPr>
        </p:nvSpPr>
        <p:spPr>
          <a:noFill/>
          <a:ln/>
        </p:spPr>
        <p:txBody>
          <a:bodyPr/>
          <a:lstStyle/>
          <a:p>
            <a:endParaRPr lang="en-US" altLang="zh-CN" smtClean="0"/>
          </a:p>
        </p:txBody>
      </p:sp>
      <p:sp>
        <p:nvSpPr>
          <p:cNvPr id="89091" name="Slide Number Placeholder 3"/>
          <p:cNvSpPr>
            <a:spLocks noGrp="1"/>
          </p:cNvSpPr>
          <p:nvPr>
            <p:ph type="sldNum" sz="quarter" idx="5"/>
          </p:nvPr>
        </p:nvSpPr>
        <p:spPr>
          <a:noFill/>
        </p:spPr>
        <p:txBody>
          <a:bodyPr/>
          <a:lstStyle/>
          <a:p>
            <a:fld id="{1A9FE30B-F605-4755-BEC3-690D9AE1FE68}" type="slidenum">
              <a:rPr lang="en-US" altLang="zh-CN" smtClean="0"/>
              <a:pPr/>
              <a:t>42</a:t>
            </a:fld>
            <a:endParaRPr lang="en-US" altLang="zh-CN"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p:cNvSpPr>
          <p:nvPr>
            <p:ph type="sldImg"/>
          </p:nvPr>
        </p:nvSpPr>
        <p:spPr>
          <a:ln/>
        </p:spPr>
      </p:sp>
      <p:sp>
        <p:nvSpPr>
          <p:cNvPr id="91138" name="Notes Placeholder 2"/>
          <p:cNvSpPr>
            <a:spLocks noGrp="1"/>
          </p:cNvSpPr>
          <p:nvPr>
            <p:ph type="body" idx="1"/>
          </p:nvPr>
        </p:nvSpPr>
        <p:spPr>
          <a:noFill/>
          <a:ln/>
        </p:spPr>
        <p:txBody>
          <a:bodyPr/>
          <a:lstStyle/>
          <a:p>
            <a:endParaRPr lang="en-US" altLang="zh-CN" smtClean="0"/>
          </a:p>
        </p:txBody>
      </p:sp>
      <p:sp>
        <p:nvSpPr>
          <p:cNvPr id="91139" name="Slide Number Placeholder 3"/>
          <p:cNvSpPr>
            <a:spLocks noGrp="1"/>
          </p:cNvSpPr>
          <p:nvPr>
            <p:ph type="sldNum" sz="quarter" idx="5"/>
          </p:nvPr>
        </p:nvSpPr>
        <p:spPr>
          <a:noFill/>
        </p:spPr>
        <p:txBody>
          <a:bodyPr/>
          <a:lstStyle/>
          <a:p>
            <a:fld id="{ECC048B8-6387-4608-8B8C-1EEF258BE497}" type="slidenum">
              <a:rPr lang="en-US" altLang="zh-CN" smtClean="0"/>
              <a:pPr/>
              <a:t>43</a:t>
            </a:fld>
            <a:endParaRPr lang="en-US" altLang="zh-CN"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p:cNvSpPr>
          <p:nvPr>
            <p:ph type="sldImg"/>
          </p:nvPr>
        </p:nvSpPr>
        <p:spPr>
          <a:ln/>
        </p:spPr>
      </p:sp>
      <p:sp>
        <p:nvSpPr>
          <p:cNvPr id="93186" name="Notes Placeholder 2"/>
          <p:cNvSpPr>
            <a:spLocks noGrp="1"/>
          </p:cNvSpPr>
          <p:nvPr>
            <p:ph type="body" idx="1"/>
          </p:nvPr>
        </p:nvSpPr>
        <p:spPr>
          <a:noFill/>
          <a:ln/>
        </p:spPr>
        <p:txBody>
          <a:bodyPr/>
          <a:lstStyle/>
          <a:p>
            <a:endParaRPr lang="en-US" altLang="zh-CN" smtClean="0"/>
          </a:p>
        </p:txBody>
      </p:sp>
      <p:sp>
        <p:nvSpPr>
          <p:cNvPr id="93187" name="Slide Number Placeholder 3"/>
          <p:cNvSpPr>
            <a:spLocks noGrp="1"/>
          </p:cNvSpPr>
          <p:nvPr>
            <p:ph type="sldNum" sz="quarter" idx="5"/>
          </p:nvPr>
        </p:nvSpPr>
        <p:spPr>
          <a:noFill/>
        </p:spPr>
        <p:txBody>
          <a:bodyPr/>
          <a:lstStyle/>
          <a:p>
            <a:fld id="{4D90CCC8-2E36-4B5F-BED7-A62C916FD3EF}" type="slidenum">
              <a:rPr lang="en-US" altLang="zh-CN" smtClean="0"/>
              <a:pPr/>
              <a:t>44</a:t>
            </a:fld>
            <a:endParaRPr lang="en-US" altLang="zh-CN"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p:cNvSpPr>
            <a:spLocks noGrp="1" noRot="1" noChangeAspect="1"/>
          </p:cNvSpPr>
          <p:nvPr>
            <p:ph type="sldImg"/>
          </p:nvPr>
        </p:nvSpPr>
        <p:spPr>
          <a:ln/>
        </p:spPr>
      </p:sp>
      <p:sp>
        <p:nvSpPr>
          <p:cNvPr id="95234" name="Notes Placeholder 2"/>
          <p:cNvSpPr>
            <a:spLocks noGrp="1"/>
          </p:cNvSpPr>
          <p:nvPr>
            <p:ph type="body" idx="1"/>
          </p:nvPr>
        </p:nvSpPr>
        <p:spPr>
          <a:noFill/>
          <a:ln/>
        </p:spPr>
        <p:txBody>
          <a:bodyPr/>
          <a:lstStyle/>
          <a:p>
            <a:endParaRPr lang="en-US" altLang="zh-CN" smtClean="0"/>
          </a:p>
        </p:txBody>
      </p:sp>
      <p:sp>
        <p:nvSpPr>
          <p:cNvPr id="95235" name="Slide Number Placeholder 3"/>
          <p:cNvSpPr>
            <a:spLocks noGrp="1"/>
          </p:cNvSpPr>
          <p:nvPr>
            <p:ph type="sldNum" sz="quarter" idx="5"/>
          </p:nvPr>
        </p:nvSpPr>
        <p:spPr>
          <a:noFill/>
        </p:spPr>
        <p:txBody>
          <a:bodyPr/>
          <a:lstStyle/>
          <a:p>
            <a:fld id="{CE8BB4D6-865B-4198-9D1D-A8998B1E181E}" type="slidenum">
              <a:rPr lang="en-US" altLang="zh-CN" smtClean="0"/>
              <a:pPr/>
              <a:t>45</a:t>
            </a:fld>
            <a:endParaRPr lang="en-US" altLang="zh-CN"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p:cNvSpPr>
          <p:nvPr>
            <p:ph type="sldImg"/>
          </p:nvPr>
        </p:nvSpPr>
        <p:spPr>
          <a:ln/>
        </p:spPr>
      </p:sp>
      <p:sp>
        <p:nvSpPr>
          <p:cNvPr id="97282" name="Notes Placeholder 2"/>
          <p:cNvSpPr>
            <a:spLocks noGrp="1"/>
          </p:cNvSpPr>
          <p:nvPr>
            <p:ph type="body" idx="1"/>
          </p:nvPr>
        </p:nvSpPr>
        <p:spPr>
          <a:noFill/>
          <a:ln/>
        </p:spPr>
        <p:txBody>
          <a:bodyPr/>
          <a:lstStyle/>
          <a:p>
            <a:endParaRPr lang="en-US" altLang="zh-CN" smtClean="0"/>
          </a:p>
        </p:txBody>
      </p:sp>
      <p:sp>
        <p:nvSpPr>
          <p:cNvPr id="97283" name="Slide Number Placeholder 3"/>
          <p:cNvSpPr>
            <a:spLocks noGrp="1"/>
          </p:cNvSpPr>
          <p:nvPr>
            <p:ph type="sldNum" sz="quarter" idx="5"/>
          </p:nvPr>
        </p:nvSpPr>
        <p:spPr>
          <a:noFill/>
        </p:spPr>
        <p:txBody>
          <a:bodyPr/>
          <a:lstStyle/>
          <a:p>
            <a:fld id="{BEE18753-0CBB-4581-B1D5-C68E36FE1990}" type="slidenum">
              <a:rPr lang="en-US" altLang="zh-CN" smtClean="0"/>
              <a:pPr/>
              <a:t>46</a:t>
            </a:fld>
            <a:endParaRPr lang="en-US"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a:ln/>
        </p:spPr>
      </p:sp>
      <p:sp>
        <p:nvSpPr>
          <p:cNvPr id="19458" name="Notes Placeholder 2"/>
          <p:cNvSpPr>
            <a:spLocks noGrp="1"/>
          </p:cNvSpPr>
          <p:nvPr>
            <p:ph type="body" idx="1"/>
          </p:nvPr>
        </p:nvSpPr>
        <p:spPr>
          <a:noFill/>
          <a:ln/>
        </p:spPr>
        <p:txBody>
          <a:bodyPr/>
          <a:lstStyle/>
          <a:p>
            <a:endParaRPr lang="en-US" altLang="zh-CN" smtClean="0"/>
          </a:p>
        </p:txBody>
      </p:sp>
      <p:sp>
        <p:nvSpPr>
          <p:cNvPr id="19459" name="Slide Number Placeholder 3"/>
          <p:cNvSpPr>
            <a:spLocks noGrp="1"/>
          </p:cNvSpPr>
          <p:nvPr>
            <p:ph type="sldNum" sz="quarter" idx="5"/>
          </p:nvPr>
        </p:nvSpPr>
        <p:spPr>
          <a:noFill/>
        </p:spPr>
        <p:txBody>
          <a:bodyPr/>
          <a:lstStyle/>
          <a:p>
            <a:fld id="{41358FAD-F3C9-4D7D-83D2-14612C2AA3C1}" type="slidenum">
              <a:rPr lang="en-US" altLang="zh-CN" smtClean="0"/>
              <a:pPr/>
              <a:t>5</a:t>
            </a:fld>
            <a:endParaRPr lang="en-US" altLang="zh-CN"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p:cNvSpPr>
          <p:nvPr>
            <p:ph type="sldImg"/>
          </p:nvPr>
        </p:nvSpPr>
        <p:spPr>
          <a:ln/>
        </p:spPr>
      </p:sp>
      <p:sp>
        <p:nvSpPr>
          <p:cNvPr id="99330" name="Notes Placeholder 2"/>
          <p:cNvSpPr>
            <a:spLocks noGrp="1"/>
          </p:cNvSpPr>
          <p:nvPr>
            <p:ph type="body" idx="1"/>
          </p:nvPr>
        </p:nvSpPr>
        <p:spPr>
          <a:noFill/>
          <a:ln/>
        </p:spPr>
        <p:txBody>
          <a:bodyPr/>
          <a:lstStyle/>
          <a:p>
            <a:r>
              <a:rPr lang="en-US" altLang="zh-CN" smtClean="0"/>
              <a:t>A </a:t>
            </a:r>
            <a:r>
              <a:rPr lang="en-US" altLang="zh-CN" b="1" smtClean="0"/>
              <a:t>Web crawler</a:t>
            </a:r>
            <a:r>
              <a:rPr lang="en-US" altLang="zh-CN" smtClean="0"/>
              <a:t> is an Internet bot that systematically browses the World Wide </a:t>
            </a:r>
            <a:r>
              <a:rPr lang="en-US" altLang="zh-CN" b="1" smtClean="0"/>
              <a:t>Web</a:t>
            </a:r>
            <a:r>
              <a:rPr lang="en-US" altLang="zh-CN" smtClean="0"/>
              <a:t>, typically for the purpose of </a:t>
            </a:r>
            <a:r>
              <a:rPr lang="en-US" altLang="zh-CN" b="1" smtClean="0"/>
              <a:t>Web</a:t>
            </a:r>
            <a:r>
              <a:rPr lang="en-US" altLang="zh-CN" smtClean="0"/>
              <a:t> indexing. </a:t>
            </a:r>
          </a:p>
          <a:p>
            <a:r>
              <a:rPr lang="en-US" altLang="zh-CN" smtClean="0"/>
              <a:t>It is a program or automated script which browses the World Wide </a:t>
            </a:r>
            <a:r>
              <a:rPr lang="en-US" altLang="zh-CN" b="1" smtClean="0"/>
              <a:t>Web</a:t>
            </a:r>
            <a:r>
              <a:rPr lang="en-US" altLang="zh-CN" smtClean="0"/>
              <a:t> </a:t>
            </a:r>
          </a:p>
        </p:txBody>
      </p:sp>
      <p:sp>
        <p:nvSpPr>
          <p:cNvPr id="99331" name="Slide Number Placeholder 3"/>
          <p:cNvSpPr>
            <a:spLocks noGrp="1"/>
          </p:cNvSpPr>
          <p:nvPr>
            <p:ph type="sldNum" sz="quarter" idx="5"/>
          </p:nvPr>
        </p:nvSpPr>
        <p:spPr>
          <a:noFill/>
        </p:spPr>
        <p:txBody>
          <a:bodyPr/>
          <a:lstStyle/>
          <a:p>
            <a:fld id="{9A3790F6-E3E3-4C8F-A8D3-207B555DE818}" type="slidenum">
              <a:rPr lang="en-US" altLang="zh-CN" smtClean="0"/>
              <a:pPr/>
              <a:t>47</a:t>
            </a:fld>
            <a:endParaRPr lang="en-US" altLang="zh-CN"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p:cNvSpPr>
            <a:spLocks noGrp="1" noRot="1" noChangeAspect="1"/>
          </p:cNvSpPr>
          <p:nvPr>
            <p:ph type="sldImg"/>
          </p:nvPr>
        </p:nvSpPr>
        <p:spPr>
          <a:ln/>
        </p:spPr>
      </p:sp>
      <p:sp>
        <p:nvSpPr>
          <p:cNvPr id="102402" name="Notes Placeholder 2"/>
          <p:cNvSpPr>
            <a:spLocks noGrp="1"/>
          </p:cNvSpPr>
          <p:nvPr>
            <p:ph type="body" idx="1"/>
          </p:nvPr>
        </p:nvSpPr>
        <p:spPr>
          <a:noFill/>
          <a:ln/>
        </p:spPr>
        <p:txBody>
          <a:bodyPr/>
          <a:lstStyle/>
          <a:p>
            <a:endParaRPr lang="en-US" altLang="zh-CN" smtClean="0"/>
          </a:p>
        </p:txBody>
      </p:sp>
      <p:sp>
        <p:nvSpPr>
          <p:cNvPr id="102403" name="Slide Number Placeholder 3"/>
          <p:cNvSpPr>
            <a:spLocks noGrp="1"/>
          </p:cNvSpPr>
          <p:nvPr>
            <p:ph type="sldNum" sz="quarter" idx="5"/>
          </p:nvPr>
        </p:nvSpPr>
        <p:spPr>
          <a:noFill/>
        </p:spPr>
        <p:txBody>
          <a:bodyPr/>
          <a:lstStyle/>
          <a:p>
            <a:fld id="{21D0C897-7663-4F2F-B896-9C9D4AD34FFC}" type="slidenum">
              <a:rPr lang="en-US" altLang="zh-CN" smtClean="0"/>
              <a:pPr/>
              <a:t>49</a:t>
            </a:fld>
            <a:endParaRPr lang="en-US" altLang="zh-CN"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p:cNvSpPr>
          <p:nvPr>
            <p:ph type="sldImg"/>
          </p:nvPr>
        </p:nvSpPr>
        <p:spPr>
          <a:ln/>
        </p:spPr>
      </p:sp>
      <p:sp>
        <p:nvSpPr>
          <p:cNvPr id="104450" name="Notes Placeholder 2"/>
          <p:cNvSpPr>
            <a:spLocks noGrp="1"/>
          </p:cNvSpPr>
          <p:nvPr>
            <p:ph type="body" idx="1"/>
          </p:nvPr>
        </p:nvSpPr>
        <p:spPr>
          <a:noFill/>
          <a:ln/>
        </p:spPr>
        <p:txBody>
          <a:bodyPr/>
          <a:lstStyle/>
          <a:p>
            <a:endParaRPr lang="en-US" altLang="zh-CN" smtClean="0"/>
          </a:p>
        </p:txBody>
      </p:sp>
      <p:sp>
        <p:nvSpPr>
          <p:cNvPr id="104451" name="Slide Number Placeholder 3"/>
          <p:cNvSpPr>
            <a:spLocks noGrp="1"/>
          </p:cNvSpPr>
          <p:nvPr>
            <p:ph type="sldNum" sz="quarter" idx="5"/>
          </p:nvPr>
        </p:nvSpPr>
        <p:spPr>
          <a:noFill/>
        </p:spPr>
        <p:txBody>
          <a:bodyPr/>
          <a:lstStyle/>
          <a:p>
            <a:fld id="{1CB3CE37-2308-4964-8818-FFAD357EBB3D}" type="slidenum">
              <a:rPr lang="en-US" altLang="zh-CN" smtClean="0"/>
              <a:pPr/>
              <a:t>50</a:t>
            </a:fld>
            <a:endParaRPr lang="en-US" altLang="zh-CN"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p:cNvSpPr>
            <a:spLocks noGrp="1" noRot="1" noChangeAspect="1"/>
          </p:cNvSpPr>
          <p:nvPr>
            <p:ph type="sldImg"/>
          </p:nvPr>
        </p:nvSpPr>
        <p:spPr>
          <a:ln/>
        </p:spPr>
      </p:sp>
      <p:sp>
        <p:nvSpPr>
          <p:cNvPr id="106498" name="Notes Placeholder 2"/>
          <p:cNvSpPr>
            <a:spLocks noGrp="1"/>
          </p:cNvSpPr>
          <p:nvPr>
            <p:ph type="body" idx="1"/>
          </p:nvPr>
        </p:nvSpPr>
        <p:spPr>
          <a:noFill/>
          <a:ln/>
        </p:spPr>
        <p:txBody>
          <a:bodyPr/>
          <a:lstStyle/>
          <a:p>
            <a:endParaRPr lang="en-US" altLang="zh-CN" smtClean="0"/>
          </a:p>
        </p:txBody>
      </p:sp>
      <p:sp>
        <p:nvSpPr>
          <p:cNvPr id="106499" name="Slide Number Placeholder 3"/>
          <p:cNvSpPr>
            <a:spLocks noGrp="1"/>
          </p:cNvSpPr>
          <p:nvPr>
            <p:ph type="sldNum" sz="quarter" idx="5"/>
          </p:nvPr>
        </p:nvSpPr>
        <p:spPr>
          <a:noFill/>
        </p:spPr>
        <p:txBody>
          <a:bodyPr/>
          <a:lstStyle/>
          <a:p>
            <a:fld id="{22E70FE5-33AC-4298-8EB4-75269FF5EE97}" type="slidenum">
              <a:rPr lang="en-US" altLang="zh-CN" smtClean="0"/>
              <a:pPr/>
              <a:t>51</a:t>
            </a:fld>
            <a:endParaRPr lang="en-US" altLang="zh-CN"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Slide Image Placeholder 1"/>
          <p:cNvSpPr>
            <a:spLocks noGrp="1" noRot="1" noChangeAspect="1"/>
          </p:cNvSpPr>
          <p:nvPr>
            <p:ph type="sldImg"/>
          </p:nvPr>
        </p:nvSpPr>
        <p:spPr>
          <a:ln/>
        </p:spPr>
      </p:sp>
      <p:sp>
        <p:nvSpPr>
          <p:cNvPr id="108546" name="Notes Placeholder 2"/>
          <p:cNvSpPr>
            <a:spLocks noGrp="1"/>
          </p:cNvSpPr>
          <p:nvPr>
            <p:ph type="body" idx="1"/>
          </p:nvPr>
        </p:nvSpPr>
        <p:spPr>
          <a:noFill/>
          <a:ln/>
        </p:spPr>
        <p:txBody>
          <a:bodyPr/>
          <a:lstStyle/>
          <a:p>
            <a:endParaRPr lang="en-US" altLang="zh-CN" smtClean="0"/>
          </a:p>
        </p:txBody>
      </p:sp>
      <p:sp>
        <p:nvSpPr>
          <p:cNvPr id="108547" name="Slide Number Placeholder 3"/>
          <p:cNvSpPr>
            <a:spLocks noGrp="1"/>
          </p:cNvSpPr>
          <p:nvPr>
            <p:ph type="sldNum" sz="quarter" idx="5"/>
          </p:nvPr>
        </p:nvSpPr>
        <p:spPr>
          <a:noFill/>
        </p:spPr>
        <p:txBody>
          <a:bodyPr/>
          <a:lstStyle/>
          <a:p>
            <a:fld id="{5C820E40-DEE8-4A49-94DA-DDA0258893CD}" type="slidenum">
              <a:rPr lang="en-US" altLang="zh-CN" smtClean="0"/>
              <a:pPr/>
              <a:t>52</a:t>
            </a:fld>
            <a:endParaRPr lang="en-US" altLang="zh-CN"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p:cNvSpPr>
            <a:spLocks noGrp="1" noRot="1" noChangeAspect="1"/>
          </p:cNvSpPr>
          <p:nvPr>
            <p:ph type="sldImg"/>
          </p:nvPr>
        </p:nvSpPr>
        <p:spPr>
          <a:ln/>
        </p:spPr>
      </p:sp>
      <p:sp>
        <p:nvSpPr>
          <p:cNvPr id="110594" name="Notes Placeholder 2"/>
          <p:cNvSpPr>
            <a:spLocks noGrp="1"/>
          </p:cNvSpPr>
          <p:nvPr>
            <p:ph type="body" idx="1"/>
          </p:nvPr>
        </p:nvSpPr>
        <p:spPr>
          <a:noFill/>
          <a:ln/>
        </p:spPr>
        <p:txBody>
          <a:bodyPr/>
          <a:lstStyle/>
          <a:p>
            <a:endParaRPr lang="en-US" altLang="zh-CN" smtClean="0"/>
          </a:p>
        </p:txBody>
      </p:sp>
      <p:sp>
        <p:nvSpPr>
          <p:cNvPr id="110595" name="Slide Number Placeholder 3"/>
          <p:cNvSpPr>
            <a:spLocks noGrp="1"/>
          </p:cNvSpPr>
          <p:nvPr>
            <p:ph type="sldNum" sz="quarter" idx="5"/>
          </p:nvPr>
        </p:nvSpPr>
        <p:spPr>
          <a:noFill/>
        </p:spPr>
        <p:txBody>
          <a:bodyPr/>
          <a:lstStyle/>
          <a:p>
            <a:fld id="{96A063D5-1811-4755-A1E3-2DBA6229C515}" type="slidenum">
              <a:rPr lang="en-US" altLang="zh-CN" smtClean="0"/>
              <a:pPr/>
              <a:t>53</a:t>
            </a:fld>
            <a:endParaRPr lang="en-US" altLang="zh-CN"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Slide Image Placeholder 1"/>
          <p:cNvSpPr>
            <a:spLocks noGrp="1" noRot="1" noChangeAspect="1"/>
          </p:cNvSpPr>
          <p:nvPr>
            <p:ph type="sldImg"/>
          </p:nvPr>
        </p:nvSpPr>
        <p:spPr>
          <a:ln/>
        </p:spPr>
      </p:sp>
      <p:sp>
        <p:nvSpPr>
          <p:cNvPr id="114690" name="Notes Placeholder 2"/>
          <p:cNvSpPr>
            <a:spLocks noGrp="1"/>
          </p:cNvSpPr>
          <p:nvPr>
            <p:ph type="body" idx="1"/>
          </p:nvPr>
        </p:nvSpPr>
        <p:spPr>
          <a:noFill/>
          <a:ln/>
        </p:spPr>
        <p:txBody>
          <a:bodyPr/>
          <a:lstStyle/>
          <a:p>
            <a:endParaRPr lang="en-US" altLang="zh-CN" smtClean="0"/>
          </a:p>
        </p:txBody>
      </p:sp>
      <p:sp>
        <p:nvSpPr>
          <p:cNvPr id="114691" name="Slide Number Placeholder 3"/>
          <p:cNvSpPr>
            <a:spLocks noGrp="1"/>
          </p:cNvSpPr>
          <p:nvPr>
            <p:ph type="sldNum" sz="quarter" idx="5"/>
          </p:nvPr>
        </p:nvSpPr>
        <p:spPr>
          <a:noFill/>
        </p:spPr>
        <p:txBody>
          <a:bodyPr/>
          <a:lstStyle/>
          <a:p>
            <a:fld id="{A5008A46-510C-423E-B1BF-A58396922BCF}" type="slidenum">
              <a:rPr lang="en-US" altLang="zh-CN" smtClean="0"/>
              <a:pPr/>
              <a:t>56</a:t>
            </a:fld>
            <a:endParaRPr lang="en-US" altLang="zh-CN"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7"/>
          <p:cNvSpPr>
            <a:spLocks noGrp="1" noChangeArrowheads="1"/>
          </p:cNvSpPr>
          <p:nvPr>
            <p:ph type="sldNum" sz="quarter" idx="5"/>
          </p:nvPr>
        </p:nvSpPr>
        <p:spPr>
          <a:noFill/>
        </p:spPr>
        <p:txBody>
          <a:bodyPr/>
          <a:lstStyle/>
          <a:p>
            <a:fld id="{B1C455E3-8811-4EAE-B711-0EF8424A3149}" type="slidenum">
              <a:rPr lang="en-US" altLang="zh-CN" smtClean="0"/>
              <a:pPr/>
              <a:t>57</a:t>
            </a:fld>
            <a:endParaRPr lang="en-US" altLang="zh-CN" smtClean="0"/>
          </a:p>
        </p:txBody>
      </p:sp>
      <p:sp>
        <p:nvSpPr>
          <p:cNvPr id="116738" name="Rectangle 7"/>
          <p:cNvSpPr txBox="1">
            <a:spLocks noGrp="1" noChangeArrowheads="1"/>
          </p:cNvSpPr>
          <p:nvPr/>
        </p:nvSpPr>
        <p:spPr bwMode="auto">
          <a:xfrm>
            <a:off x="3970338" y="8829675"/>
            <a:ext cx="3038475" cy="465138"/>
          </a:xfrm>
          <a:prstGeom prst="rect">
            <a:avLst/>
          </a:prstGeom>
          <a:noFill/>
          <a:ln w="9525">
            <a:noFill/>
            <a:miter lim="800000"/>
            <a:headEnd/>
            <a:tailEnd/>
          </a:ln>
        </p:spPr>
        <p:txBody>
          <a:bodyPr lIns="93166" tIns="46583" rIns="93166" bIns="46583" anchor="b"/>
          <a:lstStyle/>
          <a:p>
            <a:pPr algn="r"/>
            <a:fld id="{35A03701-8B45-426E-8A88-B80CB5A619EC}" type="slidenum">
              <a:rPr lang="en-US" altLang="zh-CN" sz="1200">
                <a:latin typeface="Calibri" pitchFamily="34" charset="0"/>
              </a:rPr>
              <a:pPr algn="r"/>
              <a:t>57</a:t>
            </a:fld>
            <a:endParaRPr lang="en-US" altLang="zh-CN" sz="1200">
              <a:latin typeface="Calibri" pitchFamily="34" charset="0"/>
            </a:endParaRPr>
          </a:p>
        </p:txBody>
      </p:sp>
      <p:sp>
        <p:nvSpPr>
          <p:cNvPr id="116739" name="Rectangle 2"/>
          <p:cNvSpPr>
            <a:spLocks noGrp="1" noRot="1" noChangeAspect="1" noChangeArrowheads="1" noTextEdit="1"/>
          </p:cNvSpPr>
          <p:nvPr>
            <p:ph type="sldImg"/>
          </p:nvPr>
        </p:nvSpPr>
        <p:spPr>
          <a:solidFill>
            <a:srgbClr val="FFFFFF"/>
          </a:solidFill>
          <a:ln/>
        </p:spPr>
      </p:sp>
      <p:sp>
        <p:nvSpPr>
          <p:cNvPr id="116740" name="Rectangle 3"/>
          <p:cNvSpPr>
            <a:spLocks noGrp="1" noChangeArrowheads="1"/>
          </p:cNvSpPr>
          <p:nvPr>
            <p:ph type="body" idx="1"/>
          </p:nvPr>
        </p:nvSpPr>
        <p:spPr>
          <a:noFill/>
          <a:ln>
            <a:solidFill>
              <a:srgbClr val="000000"/>
            </a:solidFill>
          </a:ln>
        </p:spPr>
        <p:txBody>
          <a:bodyPr lIns="93166" tIns="46583" rIns="93166" bIns="46583"/>
          <a:lstStyle/>
          <a:p>
            <a:pPr eaLnBrk="1" hangingPunct="1"/>
            <a:endParaRPr lang="en-US" altLang="zh-CN"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Slide Image Placeholder 1"/>
          <p:cNvSpPr>
            <a:spLocks noGrp="1" noRot="1" noChangeAspect="1"/>
          </p:cNvSpPr>
          <p:nvPr>
            <p:ph type="sldImg"/>
          </p:nvPr>
        </p:nvSpPr>
        <p:spPr>
          <a:ln/>
        </p:spPr>
      </p:sp>
      <p:sp>
        <p:nvSpPr>
          <p:cNvPr id="118786" name="Notes Placeholder 2"/>
          <p:cNvSpPr>
            <a:spLocks noGrp="1"/>
          </p:cNvSpPr>
          <p:nvPr>
            <p:ph type="body" idx="1"/>
          </p:nvPr>
        </p:nvSpPr>
        <p:spPr>
          <a:noFill/>
          <a:ln/>
        </p:spPr>
        <p:txBody>
          <a:bodyPr/>
          <a:lstStyle/>
          <a:p>
            <a:endParaRPr lang="en-US" altLang="zh-CN" smtClean="0"/>
          </a:p>
        </p:txBody>
      </p:sp>
      <p:sp>
        <p:nvSpPr>
          <p:cNvPr id="118787" name="Slide Number Placeholder 3"/>
          <p:cNvSpPr>
            <a:spLocks noGrp="1"/>
          </p:cNvSpPr>
          <p:nvPr>
            <p:ph type="sldNum" sz="quarter" idx="5"/>
          </p:nvPr>
        </p:nvSpPr>
        <p:spPr>
          <a:noFill/>
        </p:spPr>
        <p:txBody>
          <a:bodyPr/>
          <a:lstStyle/>
          <a:p>
            <a:fld id="{90053D2C-A61F-4FFB-AA37-E00D3B2AF8B6}" type="slidenum">
              <a:rPr lang="en-US" altLang="zh-CN" smtClean="0"/>
              <a:pPr/>
              <a:t>58</a:t>
            </a:fld>
            <a:endParaRPr lang="en-US" altLang="zh-CN"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Slide Image Placeholder 1"/>
          <p:cNvSpPr>
            <a:spLocks noGrp="1" noRot="1" noChangeAspect="1"/>
          </p:cNvSpPr>
          <p:nvPr>
            <p:ph type="sldImg"/>
          </p:nvPr>
        </p:nvSpPr>
        <p:spPr>
          <a:ln/>
        </p:spPr>
      </p:sp>
      <p:sp>
        <p:nvSpPr>
          <p:cNvPr id="120834" name="Notes Placeholder 2"/>
          <p:cNvSpPr>
            <a:spLocks noGrp="1"/>
          </p:cNvSpPr>
          <p:nvPr>
            <p:ph type="body" idx="1"/>
          </p:nvPr>
        </p:nvSpPr>
        <p:spPr>
          <a:noFill/>
          <a:ln/>
        </p:spPr>
        <p:txBody>
          <a:bodyPr/>
          <a:lstStyle/>
          <a:p>
            <a:endParaRPr lang="en-US" altLang="zh-CN" smtClean="0"/>
          </a:p>
        </p:txBody>
      </p:sp>
      <p:sp>
        <p:nvSpPr>
          <p:cNvPr id="120835" name="Slide Number Placeholder 3"/>
          <p:cNvSpPr>
            <a:spLocks noGrp="1"/>
          </p:cNvSpPr>
          <p:nvPr>
            <p:ph type="sldNum" sz="quarter" idx="5"/>
          </p:nvPr>
        </p:nvSpPr>
        <p:spPr>
          <a:noFill/>
        </p:spPr>
        <p:txBody>
          <a:bodyPr/>
          <a:lstStyle/>
          <a:p>
            <a:fld id="{F117ACA9-37F8-4E08-8656-A03B59CB7299}" type="slidenum">
              <a:rPr lang="en-US" altLang="zh-CN" smtClean="0"/>
              <a:pPr/>
              <a:t>59</a:t>
            </a:fld>
            <a:endParaRPr lang="en-US" altLang="zh-CN"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a:ln/>
        </p:spPr>
      </p:sp>
      <p:sp>
        <p:nvSpPr>
          <p:cNvPr id="21506" name="Notes Placeholder 2"/>
          <p:cNvSpPr>
            <a:spLocks noGrp="1"/>
          </p:cNvSpPr>
          <p:nvPr>
            <p:ph type="body" idx="1"/>
          </p:nvPr>
        </p:nvSpPr>
        <p:spPr>
          <a:noFill/>
          <a:ln/>
        </p:spPr>
        <p:txBody>
          <a:bodyPr/>
          <a:lstStyle/>
          <a:p>
            <a:endParaRPr lang="en-US" altLang="zh-CN" smtClean="0"/>
          </a:p>
        </p:txBody>
      </p:sp>
      <p:sp>
        <p:nvSpPr>
          <p:cNvPr id="21507" name="Slide Number Placeholder 3"/>
          <p:cNvSpPr>
            <a:spLocks noGrp="1"/>
          </p:cNvSpPr>
          <p:nvPr>
            <p:ph type="sldNum" sz="quarter" idx="5"/>
          </p:nvPr>
        </p:nvSpPr>
        <p:spPr>
          <a:noFill/>
        </p:spPr>
        <p:txBody>
          <a:bodyPr/>
          <a:lstStyle/>
          <a:p>
            <a:fld id="{037B134C-EAC6-4A4F-88DB-AB3AC1657729}" type="slidenum">
              <a:rPr lang="en-US" altLang="zh-CN" smtClean="0"/>
              <a:pPr/>
              <a:t>6</a:t>
            </a:fld>
            <a:endParaRPr lang="en-US" altLang="zh-CN"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Slide Image Placeholder 1"/>
          <p:cNvSpPr>
            <a:spLocks noGrp="1" noRot="1" noChangeAspect="1"/>
          </p:cNvSpPr>
          <p:nvPr>
            <p:ph type="sldImg"/>
          </p:nvPr>
        </p:nvSpPr>
        <p:spPr>
          <a:ln/>
        </p:spPr>
      </p:sp>
      <p:sp>
        <p:nvSpPr>
          <p:cNvPr id="122882" name="Notes Placeholder 2"/>
          <p:cNvSpPr>
            <a:spLocks noGrp="1"/>
          </p:cNvSpPr>
          <p:nvPr>
            <p:ph type="body" idx="1"/>
          </p:nvPr>
        </p:nvSpPr>
        <p:spPr>
          <a:noFill/>
          <a:ln/>
        </p:spPr>
        <p:txBody>
          <a:bodyPr/>
          <a:lstStyle/>
          <a:p>
            <a:endParaRPr lang="en-US" altLang="zh-CN" smtClean="0"/>
          </a:p>
        </p:txBody>
      </p:sp>
      <p:sp>
        <p:nvSpPr>
          <p:cNvPr id="122883" name="Slide Number Placeholder 3"/>
          <p:cNvSpPr>
            <a:spLocks noGrp="1"/>
          </p:cNvSpPr>
          <p:nvPr>
            <p:ph type="sldNum" sz="quarter" idx="5"/>
          </p:nvPr>
        </p:nvSpPr>
        <p:spPr>
          <a:noFill/>
        </p:spPr>
        <p:txBody>
          <a:bodyPr/>
          <a:lstStyle/>
          <a:p>
            <a:fld id="{6F54EC02-9A6B-465B-BC0E-143BEE9DD473}" type="slidenum">
              <a:rPr lang="en-US" altLang="zh-CN" smtClean="0"/>
              <a:pPr/>
              <a:t>60</a:t>
            </a:fld>
            <a:endParaRPr lang="en-US" altLang="zh-CN"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Slide Image Placeholder 1"/>
          <p:cNvSpPr>
            <a:spLocks noGrp="1" noRot="1" noChangeAspect="1"/>
          </p:cNvSpPr>
          <p:nvPr>
            <p:ph type="sldImg"/>
          </p:nvPr>
        </p:nvSpPr>
        <p:spPr>
          <a:ln/>
        </p:spPr>
      </p:sp>
      <p:sp>
        <p:nvSpPr>
          <p:cNvPr id="124930" name="Notes Placeholder 2"/>
          <p:cNvSpPr>
            <a:spLocks noGrp="1"/>
          </p:cNvSpPr>
          <p:nvPr>
            <p:ph type="body" idx="1"/>
          </p:nvPr>
        </p:nvSpPr>
        <p:spPr>
          <a:noFill/>
          <a:ln/>
        </p:spPr>
        <p:txBody>
          <a:bodyPr/>
          <a:lstStyle/>
          <a:p>
            <a:endParaRPr lang="en-US" altLang="zh-CN" smtClean="0"/>
          </a:p>
        </p:txBody>
      </p:sp>
      <p:sp>
        <p:nvSpPr>
          <p:cNvPr id="124931" name="Slide Number Placeholder 3"/>
          <p:cNvSpPr>
            <a:spLocks noGrp="1"/>
          </p:cNvSpPr>
          <p:nvPr>
            <p:ph type="sldNum" sz="quarter" idx="5"/>
          </p:nvPr>
        </p:nvSpPr>
        <p:spPr>
          <a:noFill/>
        </p:spPr>
        <p:txBody>
          <a:bodyPr/>
          <a:lstStyle/>
          <a:p>
            <a:fld id="{2D3FDA07-E1E8-453C-8E17-900572FF5879}" type="slidenum">
              <a:rPr lang="en-US" altLang="zh-CN" smtClean="0"/>
              <a:pPr/>
              <a:t>61</a:t>
            </a:fld>
            <a:endParaRPr lang="en-US" altLang="zh-CN"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Slide Image Placeholder 1"/>
          <p:cNvSpPr>
            <a:spLocks noGrp="1" noRot="1" noChangeAspect="1"/>
          </p:cNvSpPr>
          <p:nvPr>
            <p:ph type="sldImg"/>
          </p:nvPr>
        </p:nvSpPr>
        <p:spPr>
          <a:ln/>
        </p:spPr>
      </p:sp>
      <p:sp>
        <p:nvSpPr>
          <p:cNvPr id="126978" name="Notes Placeholder 2"/>
          <p:cNvSpPr>
            <a:spLocks noGrp="1"/>
          </p:cNvSpPr>
          <p:nvPr>
            <p:ph type="body" idx="1"/>
          </p:nvPr>
        </p:nvSpPr>
        <p:spPr>
          <a:noFill/>
          <a:ln/>
        </p:spPr>
        <p:txBody>
          <a:bodyPr/>
          <a:lstStyle/>
          <a:p>
            <a:endParaRPr lang="en-US" altLang="zh-CN" smtClean="0"/>
          </a:p>
        </p:txBody>
      </p:sp>
      <p:sp>
        <p:nvSpPr>
          <p:cNvPr id="126979" name="Slide Number Placeholder 3"/>
          <p:cNvSpPr>
            <a:spLocks noGrp="1"/>
          </p:cNvSpPr>
          <p:nvPr>
            <p:ph type="sldNum" sz="quarter" idx="5"/>
          </p:nvPr>
        </p:nvSpPr>
        <p:spPr>
          <a:noFill/>
        </p:spPr>
        <p:txBody>
          <a:bodyPr/>
          <a:lstStyle/>
          <a:p>
            <a:fld id="{BA9F89D3-8188-47DA-B148-36100C9CF044}" type="slidenum">
              <a:rPr lang="en-US" altLang="zh-CN" smtClean="0"/>
              <a:pPr/>
              <a:t>62</a:t>
            </a:fld>
            <a:endParaRPr lang="en-US" altLang="zh-CN"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Slide Image Placeholder 1"/>
          <p:cNvSpPr>
            <a:spLocks noGrp="1" noRot="1" noChangeAspect="1"/>
          </p:cNvSpPr>
          <p:nvPr>
            <p:ph type="sldImg"/>
          </p:nvPr>
        </p:nvSpPr>
        <p:spPr>
          <a:ln/>
        </p:spPr>
      </p:sp>
      <p:sp>
        <p:nvSpPr>
          <p:cNvPr id="129026" name="Notes Placeholder 2"/>
          <p:cNvSpPr>
            <a:spLocks noGrp="1"/>
          </p:cNvSpPr>
          <p:nvPr>
            <p:ph type="body" idx="1"/>
          </p:nvPr>
        </p:nvSpPr>
        <p:spPr>
          <a:noFill/>
          <a:ln/>
        </p:spPr>
        <p:txBody>
          <a:bodyPr/>
          <a:lstStyle/>
          <a:p>
            <a:endParaRPr lang="en-US" altLang="zh-CN" smtClean="0"/>
          </a:p>
        </p:txBody>
      </p:sp>
      <p:sp>
        <p:nvSpPr>
          <p:cNvPr id="129027" name="Slide Number Placeholder 3"/>
          <p:cNvSpPr>
            <a:spLocks noGrp="1"/>
          </p:cNvSpPr>
          <p:nvPr>
            <p:ph type="sldNum" sz="quarter" idx="5"/>
          </p:nvPr>
        </p:nvSpPr>
        <p:spPr>
          <a:noFill/>
        </p:spPr>
        <p:txBody>
          <a:bodyPr/>
          <a:lstStyle/>
          <a:p>
            <a:fld id="{12CB1E47-9ED7-4740-9794-06991B701301}" type="slidenum">
              <a:rPr lang="en-US" altLang="zh-CN" smtClean="0"/>
              <a:pPr/>
              <a:t>63</a:t>
            </a:fld>
            <a:endParaRPr lang="en-US" altLang="zh-CN"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Slide Image Placeholder 1"/>
          <p:cNvSpPr>
            <a:spLocks noGrp="1" noRot="1" noChangeAspect="1"/>
          </p:cNvSpPr>
          <p:nvPr>
            <p:ph type="sldImg"/>
          </p:nvPr>
        </p:nvSpPr>
        <p:spPr>
          <a:ln/>
        </p:spPr>
      </p:sp>
      <p:sp>
        <p:nvSpPr>
          <p:cNvPr id="131074" name="Notes Placeholder 2"/>
          <p:cNvSpPr>
            <a:spLocks noGrp="1"/>
          </p:cNvSpPr>
          <p:nvPr>
            <p:ph type="body" idx="1"/>
          </p:nvPr>
        </p:nvSpPr>
        <p:spPr>
          <a:noFill/>
          <a:ln/>
        </p:spPr>
        <p:txBody>
          <a:bodyPr/>
          <a:lstStyle/>
          <a:p>
            <a:endParaRPr lang="en-US" altLang="zh-CN" smtClean="0"/>
          </a:p>
        </p:txBody>
      </p:sp>
      <p:sp>
        <p:nvSpPr>
          <p:cNvPr id="131075" name="Slide Number Placeholder 3"/>
          <p:cNvSpPr>
            <a:spLocks noGrp="1"/>
          </p:cNvSpPr>
          <p:nvPr>
            <p:ph type="sldNum" sz="quarter" idx="5"/>
          </p:nvPr>
        </p:nvSpPr>
        <p:spPr>
          <a:noFill/>
        </p:spPr>
        <p:txBody>
          <a:bodyPr/>
          <a:lstStyle/>
          <a:p>
            <a:fld id="{FC579C0B-0EB9-44E7-A266-BE50CEAAB43B}" type="slidenum">
              <a:rPr lang="en-US" altLang="zh-CN" smtClean="0"/>
              <a:pPr/>
              <a:t>64</a:t>
            </a:fld>
            <a:endParaRPr lang="en-US" altLang="zh-CN"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Slide Image Placeholder 1"/>
          <p:cNvSpPr>
            <a:spLocks noGrp="1" noRot="1" noChangeAspect="1"/>
          </p:cNvSpPr>
          <p:nvPr>
            <p:ph type="sldImg"/>
          </p:nvPr>
        </p:nvSpPr>
        <p:spPr>
          <a:ln/>
        </p:spPr>
      </p:sp>
      <p:sp>
        <p:nvSpPr>
          <p:cNvPr id="133122" name="Notes Placeholder 2"/>
          <p:cNvSpPr>
            <a:spLocks noGrp="1"/>
          </p:cNvSpPr>
          <p:nvPr>
            <p:ph type="body" idx="1"/>
          </p:nvPr>
        </p:nvSpPr>
        <p:spPr>
          <a:noFill/>
          <a:ln/>
        </p:spPr>
        <p:txBody>
          <a:bodyPr/>
          <a:lstStyle/>
          <a:p>
            <a:endParaRPr lang="en-US" altLang="zh-CN" smtClean="0"/>
          </a:p>
        </p:txBody>
      </p:sp>
      <p:sp>
        <p:nvSpPr>
          <p:cNvPr id="133123" name="Slide Number Placeholder 3"/>
          <p:cNvSpPr>
            <a:spLocks noGrp="1"/>
          </p:cNvSpPr>
          <p:nvPr>
            <p:ph type="sldNum" sz="quarter" idx="5"/>
          </p:nvPr>
        </p:nvSpPr>
        <p:spPr>
          <a:noFill/>
        </p:spPr>
        <p:txBody>
          <a:bodyPr/>
          <a:lstStyle/>
          <a:p>
            <a:fld id="{FCE9A03D-8B6D-401E-9D07-8C85A2A8D9DE}" type="slidenum">
              <a:rPr lang="en-US" altLang="zh-CN" smtClean="0"/>
              <a:pPr/>
              <a:t>65</a:t>
            </a:fld>
            <a:endParaRPr lang="en-US" altLang="zh-CN"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Slide Image Placeholder 1"/>
          <p:cNvSpPr>
            <a:spLocks noGrp="1" noRot="1" noChangeAspect="1"/>
          </p:cNvSpPr>
          <p:nvPr>
            <p:ph type="sldImg"/>
          </p:nvPr>
        </p:nvSpPr>
        <p:spPr>
          <a:ln/>
        </p:spPr>
      </p:sp>
      <p:sp>
        <p:nvSpPr>
          <p:cNvPr id="135170" name="Notes Placeholder 2"/>
          <p:cNvSpPr>
            <a:spLocks noGrp="1"/>
          </p:cNvSpPr>
          <p:nvPr>
            <p:ph type="body" idx="1"/>
          </p:nvPr>
        </p:nvSpPr>
        <p:spPr>
          <a:noFill/>
          <a:ln/>
        </p:spPr>
        <p:txBody>
          <a:bodyPr/>
          <a:lstStyle/>
          <a:p>
            <a:endParaRPr lang="en-US" altLang="zh-CN" smtClean="0"/>
          </a:p>
        </p:txBody>
      </p:sp>
      <p:sp>
        <p:nvSpPr>
          <p:cNvPr id="135171" name="Slide Number Placeholder 3"/>
          <p:cNvSpPr>
            <a:spLocks noGrp="1"/>
          </p:cNvSpPr>
          <p:nvPr>
            <p:ph type="sldNum" sz="quarter" idx="5"/>
          </p:nvPr>
        </p:nvSpPr>
        <p:spPr>
          <a:noFill/>
        </p:spPr>
        <p:txBody>
          <a:bodyPr/>
          <a:lstStyle/>
          <a:p>
            <a:fld id="{A6D31F25-9DCA-4BD9-9F8C-F10C32B9581B}" type="slidenum">
              <a:rPr lang="en-US" altLang="zh-CN" smtClean="0"/>
              <a:pPr/>
              <a:t>66</a:t>
            </a:fld>
            <a:endParaRPr lang="en-US" altLang="zh-CN"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lnSpcReduction="10000"/>
          </a:bodyPr>
          <a:lstStyle/>
          <a:p>
            <a:pPr>
              <a:defRPr/>
            </a:pPr>
            <a:r>
              <a:rPr lang="en-US" b="1" i="1" dirty="0">
                <a:latin typeface="+mn-lt"/>
              </a:rPr>
              <a:t>Use the keyword in the title tag at least once, and possibly twice (or as a variation) if it makes sense and sounds good (this is subjective, but necessary). Try to keep the keyword as close to the beginning of the title tag as possible.</a:t>
            </a:r>
            <a:r>
              <a:rPr lang="en-US" i="1" dirty="0">
                <a:latin typeface="+mn-lt"/>
              </a:rPr>
              <a:t> </a:t>
            </a:r>
            <a:endParaRPr lang="en-US" i="1" dirty="0" smtClean="0">
              <a:latin typeface="+mn-lt"/>
            </a:endParaRPr>
          </a:p>
          <a:p>
            <a:pPr>
              <a:defRPr/>
            </a:pPr>
            <a:r>
              <a:rPr lang="en-US" i="1" dirty="0" smtClean="0">
                <a:latin typeface="+mn-lt"/>
              </a:rPr>
              <a:t>More </a:t>
            </a:r>
            <a:r>
              <a:rPr lang="en-US" i="1" dirty="0">
                <a:latin typeface="+mn-lt"/>
              </a:rPr>
              <a:t>detail on title tags follows later in this section.</a:t>
            </a:r>
          </a:p>
          <a:p>
            <a:pPr>
              <a:defRPr/>
            </a:pPr>
            <a:r>
              <a:rPr lang="en-US" i="1" dirty="0">
                <a:latin typeface="+mn-lt"/>
              </a:rPr>
              <a:t>Once in the H1 header tag of the page.</a:t>
            </a:r>
          </a:p>
          <a:p>
            <a:pPr>
              <a:defRPr/>
            </a:pPr>
            <a:r>
              <a:rPr lang="en-US" i="1" dirty="0">
                <a:latin typeface="+mn-lt"/>
              </a:rPr>
              <a:t>At least 3X in the body copy on the page (sometimes a few more times if there's a lot of text content). You may find additional value in adding the keyword more than 3X, but in our experience, adding more instances of a term or phrase tends to have little to no impact on rankings.</a:t>
            </a:r>
          </a:p>
          <a:p>
            <a:pPr>
              <a:defRPr/>
            </a:pPr>
            <a:r>
              <a:rPr lang="en-US" i="1" dirty="0">
                <a:latin typeface="+mn-lt"/>
              </a:rPr>
              <a:t>At least once in bold. You can use either the &lt;strong&gt; or &lt;b&gt; tag, as search engines consider them equivalent.</a:t>
            </a:r>
          </a:p>
          <a:p>
            <a:pPr>
              <a:defRPr/>
            </a:pPr>
            <a:r>
              <a:rPr lang="en-US" i="1" dirty="0">
                <a:latin typeface="+mn-lt"/>
              </a:rPr>
              <a:t>At least once in the alt attribute of an image on the page. This not only helps with web search, but also image search, which can occasionally bring valuable traffic.</a:t>
            </a:r>
          </a:p>
          <a:p>
            <a:pPr>
              <a:defRPr/>
            </a:pPr>
            <a:r>
              <a:rPr lang="en-US" i="1" dirty="0">
                <a:latin typeface="+mn-lt"/>
              </a:rPr>
              <a:t>Once in the URL. Additional rules for URLs and keywords are discussed later on in this section.</a:t>
            </a:r>
          </a:p>
          <a:p>
            <a:pPr>
              <a:defRPr/>
            </a:pPr>
            <a:r>
              <a:rPr lang="en-US" i="1" dirty="0">
                <a:latin typeface="+mn-lt"/>
              </a:rPr>
              <a:t>At least once (sometimes 2X when it makes sense) in the meta description tag. Note that the meta description tag does NOT get used by the engines for rankings, but rather helps to attract clicks by searchers from the results page (as it is the "snippet" of text used by the search engines).</a:t>
            </a:r>
          </a:p>
          <a:p>
            <a:pPr>
              <a:defRPr/>
            </a:pPr>
            <a:r>
              <a:rPr lang="en-US" i="1" dirty="0">
                <a:latin typeface="+mn-lt"/>
              </a:rPr>
              <a:t>Generally not in link anchor text on the page itself that points to other pages on your site or different domains (this is a bit complex - see this </a:t>
            </a:r>
            <a:r>
              <a:rPr lang="en-US" i="1" dirty="0">
                <a:latin typeface="+mn-lt"/>
                <a:hlinkClick r:id="rId3"/>
              </a:rPr>
              <a:t>blog post</a:t>
            </a:r>
            <a:r>
              <a:rPr lang="en-US" i="1" dirty="0">
                <a:latin typeface="+mn-lt"/>
              </a:rPr>
              <a:t> for details).</a:t>
            </a:r>
          </a:p>
        </p:txBody>
      </p:sp>
      <p:sp>
        <p:nvSpPr>
          <p:cNvPr id="137219" name="Slide Number Placeholder 3"/>
          <p:cNvSpPr>
            <a:spLocks noGrp="1"/>
          </p:cNvSpPr>
          <p:nvPr>
            <p:ph type="sldNum" sz="quarter" idx="5"/>
          </p:nvPr>
        </p:nvSpPr>
        <p:spPr>
          <a:noFill/>
        </p:spPr>
        <p:txBody>
          <a:bodyPr/>
          <a:lstStyle/>
          <a:p>
            <a:fld id="{BDB4A7ED-6755-462B-914C-AE0F5E1C6747}" type="slidenum">
              <a:rPr lang="en-US" altLang="zh-CN" smtClean="0"/>
              <a:pPr/>
              <a:t>67</a:t>
            </a:fld>
            <a:endParaRPr lang="en-US" altLang="zh-CN"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Slide Image Placeholder 1"/>
          <p:cNvSpPr>
            <a:spLocks noGrp="1" noRot="1" noChangeAspect="1"/>
          </p:cNvSpPr>
          <p:nvPr>
            <p:ph type="sldImg"/>
          </p:nvPr>
        </p:nvSpPr>
        <p:spPr>
          <a:ln/>
        </p:spPr>
      </p:sp>
      <p:sp>
        <p:nvSpPr>
          <p:cNvPr id="139266" name="Notes Placeholder 2"/>
          <p:cNvSpPr>
            <a:spLocks noGrp="1"/>
          </p:cNvSpPr>
          <p:nvPr>
            <p:ph type="body" idx="1"/>
          </p:nvPr>
        </p:nvSpPr>
        <p:spPr>
          <a:noFill/>
          <a:ln/>
        </p:spPr>
        <p:txBody>
          <a:bodyPr/>
          <a:lstStyle/>
          <a:p>
            <a:endParaRPr lang="en-US" altLang="zh-CN" smtClean="0"/>
          </a:p>
        </p:txBody>
      </p:sp>
      <p:sp>
        <p:nvSpPr>
          <p:cNvPr id="139267" name="Slide Number Placeholder 3"/>
          <p:cNvSpPr>
            <a:spLocks noGrp="1"/>
          </p:cNvSpPr>
          <p:nvPr>
            <p:ph type="sldNum" sz="quarter" idx="5"/>
          </p:nvPr>
        </p:nvSpPr>
        <p:spPr>
          <a:noFill/>
        </p:spPr>
        <p:txBody>
          <a:bodyPr/>
          <a:lstStyle/>
          <a:p>
            <a:fld id="{DE9A8B65-AF03-4365-A92B-0601957C9A55}" type="slidenum">
              <a:rPr lang="en-US" altLang="zh-CN" smtClean="0"/>
              <a:pPr/>
              <a:t>68</a:t>
            </a:fld>
            <a:endParaRPr lang="en-US" altLang="zh-CN"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Slide Image Placeholder 1"/>
          <p:cNvSpPr>
            <a:spLocks noGrp="1" noRot="1" noChangeAspect="1"/>
          </p:cNvSpPr>
          <p:nvPr>
            <p:ph type="sldImg"/>
          </p:nvPr>
        </p:nvSpPr>
        <p:spPr>
          <a:ln/>
        </p:spPr>
      </p:sp>
      <p:sp>
        <p:nvSpPr>
          <p:cNvPr id="141314" name="Notes Placeholder 2"/>
          <p:cNvSpPr>
            <a:spLocks noGrp="1"/>
          </p:cNvSpPr>
          <p:nvPr>
            <p:ph type="body" idx="1"/>
          </p:nvPr>
        </p:nvSpPr>
        <p:spPr>
          <a:noFill/>
          <a:ln/>
        </p:spPr>
        <p:txBody>
          <a:bodyPr/>
          <a:lstStyle/>
          <a:p>
            <a:endParaRPr lang="en-US" altLang="zh-CN" smtClean="0"/>
          </a:p>
        </p:txBody>
      </p:sp>
      <p:sp>
        <p:nvSpPr>
          <p:cNvPr id="141315" name="Slide Number Placeholder 3"/>
          <p:cNvSpPr>
            <a:spLocks noGrp="1"/>
          </p:cNvSpPr>
          <p:nvPr>
            <p:ph type="sldNum" sz="quarter" idx="5"/>
          </p:nvPr>
        </p:nvSpPr>
        <p:spPr>
          <a:noFill/>
        </p:spPr>
        <p:txBody>
          <a:bodyPr/>
          <a:lstStyle/>
          <a:p>
            <a:fld id="{B3808D4A-A583-4D22-926C-8802E80626C0}" type="slidenum">
              <a:rPr lang="en-US" altLang="zh-CN" smtClean="0"/>
              <a:pPr/>
              <a:t>69</a:t>
            </a:fld>
            <a:endParaRPr lang="en-US" altLang="zh-CN"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ln/>
        </p:spPr>
      </p:sp>
      <p:sp>
        <p:nvSpPr>
          <p:cNvPr id="23554" name="Notes Placeholder 2"/>
          <p:cNvSpPr>
            <a:spLocks noGrp="1"/>
          </p:cNvSpPr>
          <p:nvPr>
            <p:ph type="body" idx="1"/>
          </p:nvPr>
        </p:nvSpPr>
        <p:spPr>
          <a:noFill/>
          <a:ln/>
        </p:spPr>
        <p:txBody>
          <a:bodyPr/>
          <a:lstStyle/>
          <a:p>
            <a:endParaRPr lang="en-US" altLang="zh-CN" smtClean="0"/>
          </a:p>
        </p:txBody>
      </p:sp>
      <p:sp>
        <p:nvSpPr>
          <p:cNvPr id="23555" name="Slide Number Placeholder 3"/>
          <p:cNvSpPr>
            <a:spLocks noGrp="1"/>
          </p:cNvSpPr>
          <p:nvPr>
            <p:ph type="sldNum" sz="quarter" idx="5"/>
          </p:nvPr>
        </p:nvSpPr>
        <p:spPr>
          <a:noFill/>
        </p:spPr>
        <p:txBody>
          <a:bodyPr/>
          <a:lstStyle/>
          <a:p>
            <a:fld id="{475AE5BE-748A-413E-84D9-3F5F0CE51DEA}" type="slidenum">
              <a:rPr lang="en-US" altLang="zh-CN" smtClean="0"/>
              <a:pPr/>
              <a:t>7</a:t>
            </a:fld>
            <a:endParaRPr lang="en-US" altLang="zh-CN"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p:cNvSpPr>
            <a:spLocks noGrp="1" noRot="1" noChangeAspect="1"/>
          </p:cNvSpPr>
          <p:nvPr>
            <p:ph type="sldImg"/>
          </p:nvPr>
        </p:nvSpPr>
        <p:spPr>
          <a:ln/>
        </p:spPr>
      </p:sp>
      <p:sp>
        <p:nvSpPr>
          <p:cNvPr id="143362" name="Notes Placeholder 2"/>
          <p:cNvSpPr>
            <a:spLocks noGrp="1"/>
          </p:cNvSpPr>
          <p:nvPr>
            <p:ph type="body" idx="1"/>
          </p:nvPr>
        </p:nvSpPr>
        <p:spPr>
          <a:noFill/>
          <a:ln/>
        </p:spPr>
        <p:txBody>
          <a:bodyPr/>
          <a:lstStyle/>
          <a:p>
            <a:endParaRPr lang="en-US" altLang="zh-CN" smtClean="0"/>
          </a:p>
        </p:txBody>
      </p:sp>
      <p:sp>
        <p:nvSpPr>
          <p:cNvPr id="143363" name="Slide Number Placeholder 3"/>
          <p:cNvSpPr>
            <a:spLocks noGrp="1"/>
          </p:cNvSpPr>
          <p:nvPr>
            <p:ph type="sldNum" sz="quarter" idx="5"/>
          </p:nvPr>
        </p:nvSpPr>
        <p:spPr>
          <a:noFill/>
        </p:spPr>
        <p:txBody>
          <a:bodyPr/>
          <a:lstStyle/>
          <a:p>
            <a:fld id="{68BC563F-E9B8-4E94-8C99-C62C15B02D85}" type="slidenum">
              <a:rPr lang="en-US" altLang="zh-CN" smtClean="0"/>
              <a:pPr/>
              <a:t>70</a:t>
            </a:fld>
            <a:endParaRPr lang="en-US" altLang="zh-CN"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Slide Image Placeholder 1"/>
          <p:cNvSpPr>
            <a:spLocks noGrp="1" noRot="1" noChangeAspect="1"/>
          </p:cNvSpPr>
          <p:nvPr>
            <p:ph type="sldImg"/>
          </p:nvPr>
        </p:nvSpPr>
        <p:spPr>
          <a:ln/>
        </p:spPr>
      </p:sp>
      <p:sp>
        <p:nvSpPr>
          <p:cNvPr id="145410" name="Notes Placeholder 2"/>
          <p:cNvSpPr>
            <a:spLocks noGrp="1"/>
          </p:cNvSpPr>
          <p:nvPr>
            <p:ph type="body" idx="1"/>
          </p:nvPr>
        </p:nvSpPr>
        <p:spPr>
          <a:noFill/>
          <a:ln/>
        </p:spPr>
        <p:txBody>
          <a:bodyPr/>
          <a:lstStyle/>
          <a:p>
            <a:endParaRPr lang="en-US" altLang="zh-CN" smtClean="0"/>
          </a:p>
        </p:txBody>
      </p:sp>
      <p:sp>
        <p:nvSpPr>
          <p:cNvPr id="145411" name="Slide Number Placeholder 3"/>
          <p:cNvSpPr>
            <a:spLocks noGrp="1"/>
          </p:cNvSpPr>
          <p:nvPr>
            <p:ph type="sldNum" sz="quarter" idx="5"/>
          </p:nvPr>
        </p:nvSpPr>
        <p:spPr>
          <a:noFill/>
        </p:spPr>
        <p:txBody>
          <a:bodyPr/>
          <a:lstStyle/>
          <a:p>
            <a:fld id="{2F991FF4-0869-460D-8521-F84921CCAD08}" type="slidenum">
              <a:rPr lang="en-US" altLang="zh-CN" smtClean="0"/>
              <a:pPr/>
              <a:t>71</a:t>
            </a:fld>
            <a:endParaRPr lang="en-US" altLang="zh-CN"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Slide Image Placeholder 1"/>
          <p:cNvSpPr>
            <a:spLocks noGrp="1" noRot="1" noChangeAspect="1"/>
          </p:cNvSpPr>
          <p:nvPr>
            <p:ph type="sldImg"/>
          </p:nvPr>
        </p:nvSpPr>
        <p:spPr>
          <a:ln/>
        </p:spPr>
      </p:sp>
      <p:sp>
        <p:nvSpPr>
          <p:cNvPr id="147458" name="Notes Placeholder 2"/>
          <p:cNvSpPr>
            <a:spLocks noGrp="1"/>
          </p:cNvSpPr>
          <p:nvPr>
            <p:ph type="body" idx="1"/>
          </p:nvPr>
        </p:nvSpPr>
        <p:spPr>
          <a:noFill/>
          <a:ln/>
        </p:spPr>
        <p:txBody>
          <a:bodyPr/>
          <a:lstStyle/>
          <a:p>
            <a:endParaRPr lang="en-US" altLang="zh-CN" smtClean="0"/>
          </a:p>
        </p:txBody>
      </p:sp>
      <p:sp>
        <p:nvSpPr>
          <p:cNvPr id="147459" name="Slide Number Placeholder 3"/>
          <p:cNvSpPr>
            <a:spLocks noGrp="1"/>
          </p:cNvSpPr>
          <p:nvPr>
            <p:ph type="sldNum" sz="quarter" idx="5"/>
          </p:nvPr>
        </p:nvSpPr>
        <p:spPr>
          <a:noFill/>
        </p:spPr>
        <p:txBody>
          <a:bodyPr/>
          <a:lstStyle/>
          <a:p>
            <a:fld id="{2825FDB7-D011-4C48-B71E-B872D0E5F1A7}" type="slidenum">
              <a:rPr lang="en-US" altLang="zh-CN" smtClean="0"/>
              <a:pPr/>
              <a:t>72</a:t>
            </a:fld>
            <a:endParaRPr lang="en-US" altLang="zh-CN"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Slide Image Placeholder 1"/>
          <p:cNvSpPr>
            <a:spLocks noGrp="1" noRot="1" noChangeAspect="1"/>
          </p:cNvSpPr>
          <p:nvPr>
            <p:ph type="sldImg"/>
          </p:nvPr>
        </p:nvSpPr>
        <p:spPr>
          <a:ln/>
        </p:spPr>
      </p:sp>
      <p:sp>
        <p:nvSpPr>
          <p:cNvPr id="149506" name="Notes Placeholder 2"/>
          <p:cNvSpPr>
            <a:spLocks noGrp="1"/>
          </p:cNvSpPr>
          <p:nvPr>
            <p:ph type="body" idx="1"/>
          </p:nvPr>
        </p:nvSpPr>
        <p:spPr>
          <a:noFill/>
          <a:ln/>
        </p:spPr>
        <p:txBody>
          <a:bodyPr/>
          <a:lstStyle/>
          <a:p>
            <a:endParaRPr lang="en-US" altLang="zh-CN" smtClean="0"/>
          </a:p>
        </p:txBody>
      </p:sp>
      <p:sp>
        <p:nvSpPr>
          <p:cNvPr id="149507" name="Slide Number Placeholder 3"/>
          <p:cNvSpPr>
            <a:spLocks noGrp="1"/>
          </p:cNvSpPr>
          <p:nvPr>
            <p:ph type="sldNum" sz="quarter" idx="5"/>
          </p:nvPr>
        </p:nvSpPr>
        <p:spPr>
          <a:noFill/>
        </p:spPr>
        <p:txBody>
          <a:bodyPr/>
          <a:lstStyle/>
          <a:p>
            <a:fld id="{7EFE7C2E-BE4A-413D-A939-A067AF9CBC11}" type="slidenum">
              <a:rPr lang="en-US" altLang="zh-CN" smtClean="0"/>
              <a:pPr/>
              <a:t>73</a:t>
            </a:fld>
            <a:endParaRPr lang="en-US" altLang="zh-CN"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Slide Image Placeholder 1"/>
          <p:cNvSpPr>
            <a:spLocks noGrp="1" noRot="1" noChangeAspect="1"/>
          </p:cNvSpPr>
          <p:nvPr>
            <p:ph type="sldImg"/>
          </p:nvPr>
        </p:nvSpPr>
        <p:spPr>
          <a:ln/>
        </p:spPr>
      </p:sp>
      <p:sp>
        <p:nvSpPr>
          <p:cNvPr id="151554" name="Notes Placeholder 2"/>
          <p:cNvSpPr>
            <a:spLocks noGrp="1"/>
          </p:cNvSpPr>
          <p:nvPr>
            <p:ph type="body" idx="1"/>
          </p:nvPr>
        </p:nvSpPr>
        <p:spPr>
          <a:noFill/>
          <a:ln/>
        </p:spPr>
        <p:txBody>
          <a:bodyPr/>
          <a:lstStyle/>
          <a:p>
            <a:endParaRPr lang="en-US" altLang="zh-CN" smtClean="0"/>
          </a:p>
        </p:txBody>
      </p:sp>
      <p:sp>
        <p:nvSpPr>
          <p:cNvPr id="151555" name="Slide Number Placeholder 3"/>
          <p:cNvSpPr>
            <a:spLocks noGrp="1"/>
          </p:cNvSpPr>
          <p:nvPr>
            <p:ph type="sldNum" sz="quarter" idx="5"/>
          </p:nvPr>
        </p:nvSpPr>
        <p:spPr>
          <a:noFill/>
        </p:spPr>
        <p:txBody>
          <a:bodyPr/>
          <a:lstStyle/>
          <a:p>
            <a:fld id="{48E97BBB-2896-4DC5-AC2C-C8A8F3D9FE20}" type="slidenum">
              <a:rPr lang="en-US" altLang="zh-CN" smtClean="0"/>
              <a:pPr/>
              <a:t>74</a:t>
            </a:fld>
            <a:endParaRPr lang="en-US" altLang="zh-CN"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Slide Image Placeholder 1"/>
          <p:cNvSpPr>
            <a:spLocks noGrp="1" noRot="1" noChangeAspect="1"/>
          </p:cNvSpPr>
          <p:nvPr>
            <p:ph type="sldImg"/>
          </p:nvPr>
        </p:nvSpPr>
        <p:spPr>
          <a:ln/>
        </p:spPr>
      </p:sp>
      <p:sp>
        <p:nvSpPr>
          <p:cNvPr id="153602" name="Notes Placeholder 2"/>
          <p:cNvSpPr>
            <a:spLocks noGrp="1"/>
          </p:cNvSpPr>
          <p:nvPr>
            <p:ph type="body" idx="1"/>
          </p:nvPr>
        </p:nvSpPr>
        <p:spPr>
          <a:noFill/>
          <a:ln/>
        </p:spPr>
        <p:txBody>
          <a:bodyPr/>
          <a:lstStyle/>
          <a:p>
            <a:endParaRPr lang="en-US" altLang="zh-CN" smtClean="0"/>
          </a:p>
        </p:txBody>
      </p:sp>
      <p:sp>
        <p:nvSpPr>
          <p:cNvPr id="153603" name="Slide Number Placeholder 3"/>
          <p:cNvSpPr>
            <a:spLocks noGrp="1"/>
          </p:cNvSpPr>
          <p:nvPr>
            <p:ph type="sldNum" sz="quarter" idx="5"/>
          </p:nvPr>
        </p:nvSpPr>
        <p:spPr>
          <a:noFill/>
        </p:spPr>
        <p:txBody>
          <a:bodyPr/>
          <a:lstStyle/>
          <a:p>
            <a:fld id="{7B915B70-62A2-4767-AA05-0B78D339DBE7}" type="slidenum">
              <a:rPr lang="en-US" altLang="zh-CN" smtClean="0"/>
              <a:pPr/>
              <a:t>75</a:t>
            </a:fld>
            <a:endParaRPr lang="en-US" altLang="zh-CN"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Slide Image Placeholder 1"/>
          <p:cNvSpPr>
            <a:spLocks noGrp="1" noRot="1" noChangeAspect="1"/>
          </p:cNvSpPr>
          <p:nvPr>
            <p:ph type="sldImg"/>
          </p:nvPr>
        </p:nvSpPr>
        <p:spPr>
          <a:ln/>
        </p:spPr>
      </p:sp>
      <p:sp>
        <p:nvSpPr>
          <p:cNvPr id="155650" name="Notes Placeholder 2"/>
          <p:cNvSpPr>
            <a:spLocks noGrp="1"/>
          </p:cNvSpPr>
          <p:nvPr>
            <p:ph type="body" idx="1"/>
          </p:nvPr>
        </p:nvSpPr>
        <p:spPr>
          <a:noFill/>
          <a:ln/>
        </p:spPr>
        <p:txBody>
          <a:bodyPr/>
          <a:lstStyle/>
          <a:p>
            <a:endParaRPr lang="en-US" altLang="zh-CN" smtClean="0"/>
          </a:p>
        </p:txBody>
      </p:sp>
      <p:sp>
        <p:nvSpPr>
          <p:cNvPr id="155651" name="Slide Number Placeholder 3"/>
          <p:cNvSpPr>
            <a:spLocks noGrp="1"/>
          </p:cNvSpPr>
          <p:nvPr>
            <p:ph type="sldNum" sz="quarter" idx="5"/>
          </p:nvPr>
        </p:nvSpPr>
        <p:spPr>
          <a:noFill/>
        </p:spPr>
        <p:txBody>
          <a:bodyPr/>
          <a:lstStyle/>
          <a:p>
            <a:fld id="{3FE072D9-D9D3-498E-898E-D53410705DE8}" type="slidenum">
              <a:rPr lang="en-US" altLang="zh-CN" smtClean="0"/>
              <a:pPr/>
              <a:t>76</a:t>
            </a:fld>
            <a:endParaRPr lang="en-US" altLang="zh-CN"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Slide Image Placeholder 1"/>
          <p:cNvSpPr>
            <a:spLocks noGrp="1" noRot="1" noChangeAspect="1"/>
          </p:cNvSpPr>
          <p:nvPr>
            <p:ph type="sldImg"/>
          </p:nvPr>
        </p:nvSpPr>
        <p:spPr>
          <a:ln/>
        </p:spPr>
      </p:sp>
      <p:sp>
        <p:nvSpPr>
          <p:cNvPr id="157698" name="Notes Placeholder 2"/>
          <p:cNvSpPr>
            <a:spLocks noGrp="1"/>
          </p:cNvSpPr>
          <p:nvPr>
            <p:ph type="body" idx="1"/>
          </p:nvPr>
        </p:nvSpPr>
        <p:spPr>
          <a:noFill/>
          <a:ln/>
        </p:spPr>
        <p:txBody>
          <a:bodyPr/>
          <a:lstStyle/>
          <a:p>
            <a:endParaRPr lang="en-US" altLang="zh-CN" smtClean="0"/>
          </a:p>
        </p:txBody>
      </p:sp>
      <p:sp>
        <p:nvSpPr>
          <p:cNvPr id="157699" name="Slide Number Placeholder 3"/>
          <p:cNvSpPr>
            <a:spLocks noGrp="1"/>
          </p:cNvSpPr>
          <p:nvPr>
            <p:ph type="sldNum" sz="quarter" idx="5"/>
          </p:nvPr>
        </p:nvSpPr>
        <p:spPr>
          <a:noFill/>
        </p:spPr>
        <p:txBody>
          <a:bodyPr/>
          <a:lstStyle/>
          <a:p>
            <a:fld id="{0E61B8FE-74B1-4BB7-B96E-5F21D3DF71E3}" type="slidenum">
              <a:rPr lang="en-US" altLang="zh-CN" smtClean="0"/>
              <a:pPr/>
              <a:t>77</a:t>
            </a:fld>
            <a:endParaRPr lang="en-US" altLang="zh-CN"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Slide Image Placeholder 1"/>
          <p:cNvSpPr>
            <a:spLocks noGrp="1" noRot="1" noChangeAspect="1"/>
          </p:cNvSpPr>
          <p:nvPr>
            <p:ph type="sldImg"/>
          </p:nvPr>
        </p:nvSpPr>
        <p:spPr>
          <a:ln/>
        </p:spPr>
      </p:sp>
      <p:sp>
        <p:nvSpPr>
          <p:cNvPr id="159746" name="Notes Placeholder 2"/>
          <p:cNvSpPr>
            <a:spLocks noGrp="1"/>
          </p:cNvSpPr>
          <p:nvPr>
            <p:ph type="body" idx="1"/>
          </p:nvPr>
        </p:nvSpPr>
        <p:spPr>
          <a:noFill/>
          <a:ln/>
        </p:spPr>
        <p:txBody>
          <a:bodyPr/>
          <a:lstStyle/>
          <a:p>
            <a:endParaRPr lang="en-US" altLang="zh-CN" smtClean="0"/>
          </a:p>
        </p:txBody>
      </p:sp>
      <p:sp>
        <p:nvSpPr>
          <p:cNvPr id="159747" name="Slide Number Placeholder 3"/>
          <p:cNvSpPr>
            <a:spLocks noGrp="1"/>
          </p:cNvSpPr>
          <p:nvPr>
            <p:ph type="sldNum" sz="quarter" idx="5"/>
          </p:nvPr>
        </p:nvSpPr>
        <p:spPr>
          <a:noFill/>
        </p:spPr>
        <p:txBody>
          <a:bodyPr/>
          <a:lstStyle/>
          <a:p>
            <a:fld id="{CEA6CA90-3847-4E67-97E9-8B4A271BDF99}" type="slidenum">
              <a:rPr lang="en-US" altLang="zh-CN" smtClean="0"/>
              <a:pPr/>
              <a:t>78</a:t>
            </a:fld>
            <a:endParaRPr lang="en-US" altLang="zh-CN"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Slide Image Placeholder 1"/>
          <p:cNvSpPr>
            <a:spLocks noGrp="1" noRot="1" noChangeAspect="1"/>
          </p:cNvSpPr>
          <p:nvPr>
            <p:ph type="sldImg"/>
          </p:nvPr>
        </p:nvSpPr>
        <p:spPr>
          <a:ln/>
        </p:spPr>
      </p:sp>
      <p:sp>
        <p:nvSpPr>
          <p:cNvPr id="161794" name="Notes Placeholder 2"/>
          <p:cNvSpPr>
            <a:spLocks noGrp="1"/>
          </p:cNvSpPr>
          <p:nvPr>
            <p:ph type="body" idx="1"/>
          </p:nvPr>
        </p:nvSpPr>
        <p:spPr>
          <a:noFill/>
          <a:ln/>
        </p:spPr>
        <p:txBody>
          <a:bodyPr/>
          <a:lstStyle/>
          <a:p>
            <a:endParaRPr lang="en-US" altLang="zh-CN" smtClean="0"/>
          </a:p>
        </p:txBody>
      </p:sp>
      <p:sp>
        <p:nvSpPr>
          <p:cNvPr id="161795" name="Slide Number Placeholder 3"/>
          <p:cNvSpPr>
            <a:spLocks noGrp="1"/>
          </p:cNvSpPr>
          <p:nvPr>
            <p:ph type="sldNum" sz="quarter" idx="5"/>
          </p:nvPr>
        </p:nvSpPr>
        <p:spPr>
          <a:noFill/>
        </p:spPr>
        <p:txBody>
          <a:bodyPr/>
          <a:lstStyle/>
          <a:p>
            <a:fld id="{6A95F4B6-EBA7-4D86-BD88-2F876D904656}" type="slidenum">
              <a:rPr lang="en-US" altLang="zh-CN" smtClean="0"/>
              <a:pPr/>
              <a:t>79</a:t>
            </a:fld>
            <a:endParaRPr lang="en-US" altLang="zh-CN"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a:ln/>
        </p:spPr>
      </p:sp>
      <p:sp>
        <p:nvSpPr>
          <p:cNvPr id="25602" name="Notes Placeholder 2"/>
          <p:cNvSpPr>
            <a:spLocks noGrp="1"/>
          </p:cNvSpPr>
          <p:nvPr>
            <p:ph type="body" idx="1"/>
          </p:nvPr>
        </p:nvSpPr>
        <p:spPr>
          <a:noFill/>
          <a:ln/>
        </p:spPr>
        <p:txBody>
          <a:bodyPr/>
          <a:lstStyle/>
          <a:p>
            <a:endParaRPr lang="en-US" altLang="zh-CN" smtClean="0"/>
          </a:p>
        </p:txBody>
      </p:sp>
      <p:sp>
        <p:nvSpPr>
          <p:cNvPr id="25603" name="Slide Number Placeholder 3"/>
          <p:cNvSpPr>
            <a:spLocks noGrp="1"/>
          </p:cNvSpPr>
          <p:nvPr>
            <p:ph type="sldNum" sz="quarter" idx="5"/>
          </p:nvPr>
        </p:nvSpPr>
        <p:spPr>
          <a:noFill/>
        </p:spPr>
        <p:txBody>
          <a:bodyPr/>
          <a:lstStyle/>
          <a:p>
            <a:fld id="{C8EC0835-33FF-4FC7-86BC-BC08F3765C3F}" type="slidenum">
              <a:rPr lang="en-US" altLang="zh-CN" smtClean="0"/>
              <a:pPr/>
              <a:t>8</a:t>
            </a:fld>
            <a:endParaRPr lang="en-US" altLang="zh-CN"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Slide Image Placeholder 1"/>
          <p:cNvSpPr>
            <a:spLocks noGrp="1" noRot="1" noChangeAspect="1"/>
          </p:cNvSpPr>
          <p:nvPr>
            <p:ph type="sldImg"/>
          </p:nvPr>
        </p:nvSpPr>
        <p:spPr>
          <a:ln/>
        </p:spPr>
      </p:sp>
      <p:sp>
        <p:nvSpPr>
          <p:cNvPr id="163842" name="Notes Placeholder 2"/>
          <p:cNvSpPr>
            <a:spLocks noGrp="1"/>
          </p:cNvSpPr>
          <p:nvPr>
            <p:ph type="body" idx="1"/>
          </p:nvPr>
        </p:nvSpPr>
        <p:spPr>
          <a:noFill/>
          <a:ln/>
        </p:spPr>
        <p:txBody>
          <a:bodyPr/>
          <a:lstStyle/>
          <a:p>
            <a:endParaRPr lang="en-US" altLang="zh-CN" smtClean="0"/>
          </a:p>
        </p:txBody>
      </p:sp>
      <p:sp>
        <p:nvSpPr>
          <p:cNvPr id="163843" name="Slide Number Placeholder 3"/>
          <p:cNvSpPr>
            <a:spLocks noGrp="1"/>
          </p:cNvSpPr>
          <p:nvPr>
            <p:ph type="sldNum" sz="quarter" idx="5"/>
          </p:nvPr>
        </p:nvSpPr>
        <p:spPr>
          <a:noFill/>
        </p:spPr>
        <p:txBody>
          <a:bodyPr/>
          <a:lstStyle/>
          <a:p>
            <a:fld id="{B215589C-B1B6-4744-8F29-D75D8F26EEFD}" type="slidenum">
              <a:rPr lang="en-US" altLang="zh-CN" smtClean="0"/>
              <a:pPr/>
              <a:t>80</a:t>
            </a:fld>
            <a:endParaRPr lang="en-US" altLang="zh-CN"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Slide Image Placeholder 1"/>
          <p:cNvSpPr>
            <a:spLocks noGrp="1" noRot="1" noChangeAspect="1"/>
          </p:cNvSpPr>
          <p:nvPr>
            <p:ph type="sldImg"/>
          </p:nvPr>
        </p:nvSpPr>
        <p:spPr>
          <a:ln/>
        </p:spPr>
      </p:sp>
      <p:sp>
        <p:nvSpPr>
          <p:cNvPr id="165890" name="Notes Placeholder 2"/>
          <p:cNvSpPr>
            <a:spLocks noGrp="1"/>
          </p:cNvSpPr>
          <p:nvPr>
            <p:ph type="body" idx="1"/>
          </p:nvPr>
        </p:nvSpPr>
        <p:spPr>
          <a:noFill/>
          <a:ln/>
        </p:spPr>
        <p:txBody>
          <a:bodyPr/>
          <a:lstStyle/>
          <a:p>
            <a:endParaRPr lang="en-US" altLang="zh-CN" smtClean="0"/>
          </a:p>
        </p:txBody>
      </p:sp>
      <p:sp>
        <p:nvSpPr>
          <p:cNvPr id="165891" name="Slide Number Placeholder 3"/>
          <p:cNvSpPr>
            <a:spLocks noGrp="1"/>
          </p:cNvSpPr>
          <p:nvPr>
            <p:ph type="sldNum" sz="quarter" idx="5"/>
          </p:nvPr>
        </p:nvSpPr>
        <p:spPr>
          <a:noFill/>
        </p:spPr>
        <p:txBody>
          <a:bodyPr/>
          <a:lstStyle/>
          <a:p>
            <a:fld id="{E066F5AF-1340-4C75-9FBE-9036188A935E}" type="slidenum">
              <a:rPr lang="en-US" altLang="zh-CN" smtClean="0"/>
              <a:pPr/>
              <a:t>81</a:t>
            </a:fld>
            <a:endParaRPr lang="en-US" altLang="zh-CN"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Slide Image Placeholder 1"/>
          <p:cNvSpPr>
            <a:spLocks noGrp="1" noRot="1" noChangeAspect="1"/>
          </p:cNvSpPr>
          <p:nvPr>
            <p:ph type="sldImg"/>
          </p:nvPr>
        </p:nvSpPr>
        <p:spPr>
          <a:ln/>
        </p:spPr>
      </p:sp>
      <p:sp>
        <p:nvSpPr>
          <p:cNvPr id="167938" name="Notes Placeholder 2"/>
          <p:cNvSpPr>
            <a:spLocks noGrp="1"/>
          </p:cNvSpPr>
          <p:nvPr>
            <p:ph type="body" idx="1"/>
          </p:nvPr>
        </p:nvSpPr>
        <p:spPr>
          <a:noFill/>
          <a:ln/>
        </p:spPr>
        <p:txBody>
          <a:bodyPr/>
          <a:lstStyle/>
          <a:p>
            <a:endParaRPr lang="en-US" altLang="zh-CN" smtClean="0"/>
          </a:p>
        </p:txBody>
      </p:sp>
      <p:sp>
        <p:nvSpPr>
          <p:cNvPr id="167939" name="Slide Number Placeholder 3"/>
          <p:cNvSpPr>
            <a:spLocks noGrp="1"/>
          </p:cNvSpPr>
          <p:nvPr>
            <p:ph type="sldNum" sz="quarter" idx="5"/>
          </p:nvPr>
        </p:nvSpPr>
        <p:spPr>
          <a:noFill/>
        </p:spPr>
        <p:txBody>
          <a:bodyPr/>
          <a:lstStyle/>
          <a:p>
            <a:fld id="{5B7C2E6C-4D0B-4BAD-B24C-06D29777A312}" type="slidenum">
              <a:rPr lang="en-US" altLang="zh-CN" smtClean="0"/>
              <a:pPr/>
              <a:t>82</a:t>
            </a:fld>
            <a:endParaRPr lang="en-US" altLang="zh-CN"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a:ln/>
        </p:spPr>
      </p:sp>
      <p:sp>
        <p:nvSpPr>
          <p:cNvPr id="27650" name="Notes Placeholder 2"/>
          <p:cNvSpPr>
            <a:spLocks noGrp="1"/>
          </p:cNvSpPr>
          <p:nvPr>
            <p:ph type="body" idx="1"/>
          </p:nvPr>
        </p:nvSpPr>
        <p:spPr>
          <a:noFill/>
          <a:ln/>
        </p:spPr>
        <p:txBody>
          <a:bodyPr/>
          <a:lstStyle/>
          <a:p>
            <a:endParaRPr lang="en-US" altLang="zh-CN" smtClean="0"/>
          </a:p>
        </p:txBody>
      </p:sp>
      <p:sp>
        <p:nvSpPr>
          <p:cNvPr id="27651" name="Slide Number Placeholder 3"/>
          <p:cNvSpPr>
            <a:spLocks noGrp="1"/>
          </p:cNvSpPr>
          <p:nvPr>
            <p:ph type="sldNum" sz="quarter" idx="5"/>
          </p:nvPr>
        </p:nvSpPr>
        <p:spPr>
          <a:noFill/>
        </p:spPr>
        <p:txBody>
          <a:bodyPr/>
          <a:lstStyle/>
          <a:p>
            <a:fld id="{4CBE211A-D485-44DB-978D-A0A8AC5B52F6}" type="slidenum">
              <a:rPr lang="en-US" altLang="zh-CN" smtClean="0"/>
              <a:pPr/>
              <a:t>9</a:t>
            </a:fld>
            <a:endParaRPr lang="en-US" altLang="zh-CN"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a:ln/>
        </p:spPr>
      </p:sp>
      <p:sp>
        <p:nvSpPr>
          <p:cNvPr id="29698" name="Notes Placeholder 2"/>
          <p:cNvSpPr>
            <a:spLocks noGrp="1"/>
          </p:cNvSpPr>
          <p:nvPr>
            <p:ph type="body" idx="1"/>
          </p:nvPr>
        </p:nvSpPr>
        <p:spPr>
          <a:noFill/>
          <a:ln/>
        </p:spPr>
        <p:txBody>
          <a:bodyPr/>
          <a:lstStyle/>
          <a:p>
            <a:r>
              <a:rPr lang="en-US" altLang="zh-CN" smtClean="0"/>
              <a:t>Developed in 2008 by Brian Solis, The Conversation Prism is a visual map of the social media landscape. It’s an ongoing study in digital ethnography (the scientific description of the customs of individual peoples and cultures) that tracks dominant </a:t>
            </a:r>
            <a:r>
              <a:rPr lang="en-US" altLang="zh-CN" sz="1100" smtClean="0"/>
              <a:t>and</a:t>
            </a:r>
            <a:r>
              <a:rPr lang="en-US" altLang="zh-CN" smtClean="0"/>
              <a:t> promising social networks and organizes them by how they’re used in everyday life</a:t>
            </a:r>
          </a:p>
        </p:txBody>
      </p:sp>
      <p:sp>
        <p:nvSpPr>
          <p:cNvPr id="29699" name="Slide Number Placeholder 3"/>
          <p:cNvSpPr>
            <a:spLocks noGrp="1"/>
          </p:cNvSpPr>
          <p:nvPr>
            <p:ph type="sldNum" sz="quarter" idx="5"/>
          </p:nvPr>
        </p:nvSpPr>
        <p:spPr>
          <a:noFill/>
        </p:spPr>
        <p:txBody>
          <a:bodyPr/>
          <a:lstStyle/>
          <a:p>
            <a:fld id="{AE8FA014-7FF8-467B-9DFF-45690D552D3F}" type="slidenum">
              <a:rPr lang="en-US" altLang="zh-CN" smtClean="0"/>
              <a:pPr/>
              <a:t>10</a:t>
            </a:fld>
            <a:endParaRPr lang="en-US"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a:xfrm>
            <a:off x="685800" y="2130425"/>
            <a:ext cx="7772400" cy="1470025"/>
          </a:xfrm>
        </p:spPr>
        <p:txBody>
          <a:bodyPr/>
          <a:lstStyle>
            <a:lvl1pPr algn="ctr">
              <a:defRPr/>
            </a:lvl1pPr>
          </a:lstStyle>
          <a:p>
            <a:r>
              <a:rPr lang="en-US" dirty="0"/>
              <a:t>Click to edit Master title style</a:t>
            </a:r>
          </a:p>
        </p:txBody>
      </p:sp>
      <p:sp>
        <p:nvSpPr>
          <p:cNvPr id="17411"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4" name="Rectangle 4"/>
          <p:cNvSpPr>
            <a:spLocks noGrp="1" noChangeArrowheads="1"/>
          </p:cNvSpPr>
          <p:nvPr>
            <p:ph type="dt" sz="half" idx="10"/>
          </p:nvPr>
        </p:nvSpPr>
        <p:spPr/>
        <p:txBody>
          <a:bodyPr/>
          <a:lstStyle>
            <a:lvl1pPr>
              <a:defRPr smtClean="0"/>
            </a:lvl1pPr>
          </a:lstStyle>
          <a:p>
            <a:pPr>
              <a:defRPr/>
            </a:pPr>
            <a:fld id="{1EA525EB-69CB-47F2-B986-1FA9CB150A98}" type="datetime1">
              <a:rPr lang="en-US"/>
              <a:pPr>
                <a:defRPr/>
              </a:pPr>
              <a:t>7/10/2015</a:t>
            </a:fld>
            <a:endParaRPr lang="en-US"/>
          </a:p>
        </p:txBody>
      </p:sp>
      <p:sp>
        <p:nvSpPr>
          <p:cNvPr id="5" name="Rectangle 5"/>
          <p:cNvSpPr>
            <a:spLocks noGrp="1" noChangeArrowheads="1"/>
          </p:cNvSpPr>
          <p:nvPr>
            <p:ph type="sldNum" sz="quarter" idx="11"/>
          </p:nvPr>
        </p:nvSpPr>
        <p:spPr/>
        <p:txBody>
          <a:bodyPr/>
          <a:lstStyle>
            <a:lvl1pPr>
              <a:defRPr sz="1200" smtClean="0"/>
            </a:lvl1pPr>
          </a:lstStyle>
          <a:p>
            <a:pPr>
              <a:defRPr/>
            </a:pPr>
            <a:fld id="{052BE157-0F0C-4F97-B1CB-46E2C931FAE8}" type="slidenum">
              <a:rPr lang="en-US"/>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p:spTree>
      <p:nvGrpSpPr>
        <p:cNvPr id="1" name=""/>
        <p:cNvGrpSpPr/>
        <p:nvPr/>
      </p:nvGrpSpPr>
      <p:grpSpPr>
        <a:xfrm>
          <a:off x="0" y="0"/>
          <a:ext cx="0" cy="0"/>
          <a:chOff x="0" y="0"/>
          <a:chExt cx="0" cy="0"/>
        </a:xfrm>
      </p:grpSpPr>
      <p:sp>
        <p:nvSpPr>
          <p:cNvPr id="23" name="Title 1"/>
          <p:cNvSpPr>
            <a:spLocks noGrp="1"/>
          </p:cNvSpPr>
          <p:nvPr>
            <p:ph type="title"/>
          </p:nvPr>
        </p:nvSpPr>
        <p:spPr>
          <a:xfrm>
            <a:off x="209550" y="161925"/>
            <a:ext cx="8534400" cy="1016133"/>
          </a:xfrm>
        </p:spPr>
        <p:txBody>
          <a:bodyPr/>
          <a:lstStyle/>
          <a:p>
            <a:r>
              <a:rPr lang="en-US" dirty="0" smtClean="0"/>
              <a:t>Click to edit Master title style</a:t>
            </a:r>
            <a:endParaRPr lang="en-US" dirty="0"/>
          </a:p>
        </p:txBody>
      </p:sp>
      <p:sp>
        <p:nvSpPr>
          <p:cNvPr id="30" name="Rectangle 3"/>
          <p:cNvSpPr>
            <a:spLocks noGrp="1" noChangeArrowheads="1"/>
          </p:cNvSpPr>
          <p:nvPr>
            <p:ph idx="1"/>
          </p:nvPr>
        </p:nvSpPr>
        <p:spPr bwMode="auto">
          <a:xfrm>
            <a:off x="457200" y="1600200"/>
            <a:ext cx="8229600" cy="4525963"/>
          </a:xfrm>
          <a:prstGeom prst="rect">
            <a:avLst/>
          </a:prstGeom>
          <a:noFill/>
          <a:ln w="9525">
            <a:noFill/>
            <a:miter lim="800000"/>
            <a:headEnd/>
            <a:tailEnd/>
          </a:ln>
        </p:spPr>
        <p:txBody>
          <a:bodyPr/>
          <a:lstStyle>
            <a:lvl1pPr algn="l">
              <a:buFont typeface="Arial" pitchFamily="34" charset="0"/>
              <a:buChar char="•"/>
              <a:defRPr sz="3200"/>
            </a:lvl1pPr>
            <a:lvl2pPr>
              <a:buFont typeface="Arial" pitchFamily="34" charset="0"/>
              <a:buChar char="•"/>
              <a:defRPr sz="2800"/>
            </a:lvl2pPr>
            <a:lvl3pPr>
              <a:buFont typeface="Arial" pitchFamily="34" charset="0"/>
              <a:buChar char="•"/>
              <a:defRPr sz="2400"/>
            </a:lvl3pPr>
            <a:lvl4pPr>
              <a:buFont typeface="Arial" pitchFamily="34" charset="0"/>
              <a:buChar char="•"/>
              <a:defRPr sz="2000"/>
            </a:lvl4pPr>
            <a:lvl5pPr>
              <a:buFont typeface="Arial" pitchFamily="34" charset="0"/>
              <a:buChar char="•"/>
              <a:defRPr sz="1800"/>
            </a:lvl5pPr>
            <a:lvl6pPr>
              <a:buFont typeface="Arial" pitchFamily="34" charset="0"/>
              <a:buChar char="•"/>
              <a:defRPr sz="2400" b="0" i="0"/>
            </a:lvl6pPr>
            <a:lvl7pPr>
              <a:buFont typeface="Arial" pitchFamily="34" charset="0"/>
              <a:buChar char="•"/>
              <a:defRPr b="0" i="0"/>
            </a:lvl7pPr>
            <a:lvl8pPr>
              <a:buFont typeface="Arial" pitchFamily="34" charset="0"/>
              <a:buChar char="•"/>
              <a:defRPr b="0" i="0"/>
            </a:lvl8pPr>
            <a:lvl9pPr>
              <a:buFont typeface="Arial" pitchFamily="34" charset="0"/>
              <a:buChar char="•"/>
              <a:defRPr b="0" i="0"/>
            </a:lvl9pPr>
          </a:lstStyle>
          <a:p>
            <a:pPr lvl="0"/>
            <a:r>
              <a:rPr lang="en-US" dirty="0" smtClean="0"/>
              <a:t>Click to edit Master text styles</a:t>
            </a:r>
          </a:p>
          <a:p>
            <a:pPr lvl="5"/>
            <a:r>
              <a:rPr lang="en-US" dirty="0" smtClean="0"/>
              <a:t>Second level</a:t>
            </a:r>
          </a:p>
          <a:p>
            <a:pPr lvl="6"/>
            <a:r>
              <a:rPr lang="en-US" dirty="0" smtClean="0"/>
              <a:t>Third level</a:t>
            </a:r>
          </a:p>
          <a:p>
            <a:pPr lvl="7"/>
            <a:r>
              <a:rPr lang="en-US" dirty="0" smtClean="0"/>
              <a:t>Fourth level</a:t>
            </a:r>
          </a:p>
          <a:p>
            <a:pPr lvl="8"/>
            <a:r>
              <a:rPr lang="en-US" dirty="0" smtClean="0"/>
              <a:t>Fifth level</a:t>
            </a:r>
          </a:p>
        </p:txBody>
      </p:sp>
      <p:sp>
        <p:nvSpPr>
          <p:cNvPr id="4" name="Rectangle 4"/>
          <p:cNvSpPr>
            <a:spLocks noGrp="1" noChangeArrowheads="1"/>
          </p:cNvSpPr>
          <p:nvPr>
            <p:ph type="dt" sz="half" idx="10"/>
          </p:nvPr>
        </p:nvSpPr>
        <p:spPr>
          <a:xfrm>
            <a:off x="0" y="6381750"/>
            <a:ext cx="2133600" cy="476250"/>
          </a:xfrm>
        </p:spPr>
        <p:txBody>
          <a:bodyPr/>
          <a:lstStyle>
            <a:lvl1pPr>
              <a:defRPr smtClean="0"/>
            </a:lvl1pPr>
          </a:lstStyle>
          <a:p>
            <a:pPr>
              <a:defRPr/>
            </a:pPr>
            <a:fld id="{980D1C48-3D23-44C2-9199-EE7563FE0C5B}" type="datetime1">
              <a:rPr lang="en-US"/>
              <a:pPr>
                <a:defRPr/>
              </a:pPr>
              <a:t>7/10/2015</a:t>
            </a:fld>
            <a:endParaRPr lang="en-US" dirty="0"/>
          </a:p>
        </p:txBody>
      </p:sp>
      <p:sp>
        <p:nvSpPr>
          <p:cNvPr id="5" name="Rectangle 6"/>
          <p:cNvSpPr>
            <a:spLocks noGrp="1" noChangeArrowheads="1"/>
          </p:cNvSpPr>
          <p:nvPr>
            <p:ph type="sldNum" sz="quarter" idx="11"/>
          </p:nvPr>
        </p:nvSpPr>
        <p:spPr>
          <a:xfrm>
            <a:off x="6934200" y="6496050"/>
            <a:ext cx="2133600" cy="336550"/>
          </a:xfrm>
        </p:spPr>
        <p:txBody>
          <a:bodyPr/>
          <a:lstStyle>
            <a:lvl1pPr>
              <a:defRPr sz="1600" smtClean="0">
                <a:latin typeface="+mn-lt"/>
              </a:defRPr>
            </a:lvl1pPr>
          </a:lstStyle>
          <a:p>
            <a:pPr>
              <a:defRPr/>
            </a:pPr>
            <a:fld id="{CF947389-1B80-474C-BA29-E0AE36057B2A}"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ub Title">
    <p:spTree>
      <p:nvGrpSpPr>
        <p:cNvPr id="1" name=""/>
        <p:cNvGrpSpPr/>
        <p:nvPr/>
      </p:nvGrpSpPr>
      <p:grpSpPr>
        <a:xfrm>
          <a:off x="0" y="0"/>
          <a:ext cx="0" cy="0"/>
          <a:chOff x="0" y="0"/>
          <a:chExt cx="0" cy="0"/>
        </a:xfrm>
      </p:grpSpPr>
      <p:pic>
        <p:nvPicPr>
          <p:cNvPr id="4" name="Picture 2" descr="\\.host\Shared Folders\adam On My Mac\Dropbox\ScreenGrabs and Misc Imgs\round sm icons\facebook.png"/>
          <p:cNvPicPr>
            <a:picLocks noChangeAspect="1" noChangeArrowheads="1"/>
          </p:cNvPicPr>
          <p:nvPr userDrawn="1"/>
        </p:nvPicPr>
        <p:blipFill>
          <a:blip r:embed="rId2">
            <a:lum bright="74000" contrast="-84000"/>
          </a:blip>
          <a:srcRect/>
          <a:stretch>
            <a:fillRect/>
          </a:stretch>
        </p:blipFill>
        <p:spPr bwMode="auto">
          <a:xfrm>
            <a:off x="9525" y="9525"/>
            <a:ext cx="866775" cy="866775"/>
          </a:xfrm>
          <a:prstGeom prst="rect">
            <a:avLst/>
          </a:prstGeom>
          <a:noFill/>
          <a:ln w="9525">
            <a:noFill/>
            <a:miter lim="800000"/>
            <a:headEnd/>
            <a:tailEnd/>
          </a:ln>
        </p:spPr>
      </p:pic>
      <p:pic>
        <p:nvPicPr>
          <p:cNvPr id="5" name="Picture 3" descr="\\.host\Shared Folders\adam On My Mac\Dropbox\ScreenGrabs and Misc Imgs\round sm icons\myspace.png"/>
          <p:cNvPicPr>
            <a:picLocks noChangeAspect="1" noChangeArrowheads="1"/>
          </p:cNvPicPr>
          <p:nvPr userDrawn="1"/>
        </p:nvPicPr>
        <p:blipFill>
          <a:blip r:embed="rId3">
            <a:lum bright="74000" contrast="-84000"/>
          </a:blip>
          <a:srcRect/>
          <a:stretch>
            <a:fillRect/>
          </a:stretch>
        </p:blipFill>
        <p:spPr bwMode="auto">
          <a:xfrm>
            <a:off x="3675063" y="9525"/>
            <a:ext cx="866775" cy="866775"/>
          </a:xfrm>
          <a:prstGeom prst="rect">
            <a:avLst/>
          </a:prstGeom>
          <a:noFill/>
          <a:ln w="9525">
            <a:noFill/>
            <a:miter lim="800000"/>
            <a:headEnd/>
            <a:tailEnd/>
          </a:ln>
        </p:spPr>
      </p:pic>
      <p:pic>
        <p:nvPicPr>
          <p:cNvPr id="6" name="Picture 4" descr="\\.host\Shared Folders\adam On My Mac\Dropbox\ScreenGrabs and Misc Imgs\round sm icons\rss.png"/>
          <p:cNvPicPr>
            <a:picLocks noChangeAspect="1" noChangeArrowheads="1"/>
          </p:cNvPicPr>
          <p:nvPr userDrawn="1"/>
        </p:nvPicPr>
        <p:blipFill>
          <a:blip r:embed="rId4">
            <a:lum bright="74000" contrast="-84000"/>
          </a:blip>
          <a:srcRect/>
          <a:stretch>
            <a:fillRect/>
          </a:stretch>
        </p:blipFill>
        <p:spPr bwMode="auto">
          <a:xfrm>
            <a:off x="5508625" y="9525"/>
            <a:ext cx="866775" cy="866775"/>
          </a:xfrm>
          <a:prstGeom prst="rect">
            <a:avLst/>
          </a:prstGeom>
          <a:noFill/>
          <a:ln w="9525">
            <a:noFill/>
            <a:miter lim="800000"/>
            <a:headEnd/>
            <a:tailEnd/>
          </a:ln>
        </p:spPr>
      </p:pic>
      <p:pic>
        <p:nvPicPr>
          <p:cNvPr id="7" name="Picture 5" descr="\\.host\Shared Folders\adam On My Mac\Dropbox\ScreenGrabs and Misc Imgs\round sm icons\twitter.png"/>
          <p:cNvPicPr>
            <a:picLocks noChangeAspect="1" noChangeArrowheads="1"/>
          </p:cNvPicPr>
          <p:nvPr userDrawn="1"/>
        </p:nvPicPr>
        <p:blipFill>
          <a:blip r:embed="rId5">
            <a:lum bright="74000" contrast="-84000"/>
          </a:blip>
          <a:srcRect/>
          <a:stretch>
            <a:fillRect/>
          </a:stretch>
        </p:blipFill>
        <p:spPr bwMode="auto">
          <a:xfrm>
            <a:off x="925513" y="9525"/>
            <a:ext cx="866775" cy="866775"/>
          </a:xfrm>
          <a:prstGeom prst="rect">
            <a:avLst/>
          </a:prstGeom>
          <a:noFill/>
          <a:ln w="9525">
            <a:noFill/>
            <a:miter lim="800000"/>
            <a:headEnd/>
            <a:tailEnd/>
          </a:ln>
        </p:spPr>
      </p:pic>
      <p:pic>
        <p:nvPicPr>
          <p:cNvPr id="8" name="Picture 6" descr="\\.host\Shared Folders\adam On My Mac\Dropbox\ScreenGrabs and Misc Imgs\round sm icons\wordpress.png"/>
          <p:cNvPicPr>
            <a:picLocks noChangeAspect="1" noChangeArrowheads="1"/>
          </p:cNvPicPr>
          <p:nvPr userDrawn="1"/>
        </p:nvPicPr>
        <p:blipFill>
          <a:blip r:embed="rId6">
            <a:lum bright="74000" contrast="-84000"/>
          </a:blip>
          <a:srcRect/>
          <a:stretch>
            <a:fillRect/>
          </a:stretch>
        </p:blipFill>
        <p:spPr bwMode="auto">
          <a:xfrm>
            <a:off x="2759075" y="9525"/>
            <a:ext cx="866775" cy="866775"/>
          </a:xfrm>
          <a:prstGeom prst="rect">
            <a:avLst/>
          </a:prstGeom>
          <a:noFill/>
          <a:ln w="9525">
            <a:noFill/>
            <a:miter lim="800000"/>
            <a:headEnd/>
            <a:tailEnd/>
          </a:ln>
        </p:spPr>
      </p:pic>
      <p:pic>
        <p:nvPicPr>
          <p:cNvPr id="9" name="Picture 7" descr="\\.host\Shared Folders\adam On My Mac\Dropbox\ScreenGrabs and Misc Imgs\round sm icons\youtube.png"/>
          <p:cNvPicPr>
            <a:picLocks noChangeAspect="1" noChangeArrowheads="1"/>
          </p:cNvPicPr>
          <p:nvPr userDrawn="1"/>
        </p:nvPicPr>
        <p:blipFill>
          <a:blip r:embed="rId7">
            <a:lum bright="74000" contrast="-84000"/>
          </a:blip>
          <a:srcRect/>
          <a:stretch>
            <a:fillRect/>
          </a:stretch>
        </p:blipFill>
        <p:spPr bwMode="auto">
          <a:xfrm>
            <a:off x="6424613" y="9525"/>
            <a:ext cx="866775" cy="866775"/>
          </a:xfrm>
          <a:prstGeom prst="rect">
            <a:avLst/>
          </a:prstGeom>
          <a:noFill/>
          <a:ln w="9525">
            <a:noFill/>
            <a:miter lim="800000"/>
            <a:headEnd/>
            <a:tailEnd/>
          </a:ln>
        </p:spPr>
      </p:pic>
      <p:pic>
        <p:nvPicPr>
          <p:cNvPr id="10" name="Picture 8" descr="\\.host\Shared Folders\adam On My Mac\Dropbox\ScreenGrabs and Misc Imgs\round sm icons\ning.png"/>
          <p:cNvPicPr>
            <a:picLocks noChangeAspect="1" noChangeArrowheads="1"/>
          </p:cNvPicPr>
          <p:nvPr userDrawn="1"/>
        </p:nvPicPr>
        <p:blipFill>
          <a:blip r:embed="rId8">
            <a:lum bright="74000" contrast="-84000"/>
          </a:blip>
          <a:srcRect/>
          <a:stretch>
            <a:fillRect/>
          </a:stretch>
        </p:blipFill>
        <p:spPr bwMode="auto">
          <a:xfrm>
            <a:off x="7342188" y="9525"/>
            <a:ext cx="866775" cy="866775"/>
          </a:xfrm>
          <a:prstGeom prst="rect">
            <a:avLst/>
          </a:prstGeom>
          <a:noFill/>
          <a:ln w="9525">
            <a:noFill/>
            <a:miter lim="800000"/>
            <a:headEnd/>
            <a:tailEnd/>
          </a:ln>
        </p:spPr>
      </p:pic>
      <p:pic>
        <p:nvPicPr>
          <p:cNvPr id="11" name="Picture 9" descr="\\.host\Shared Folders\adam On My Mac\Dropbox\ScreenGrabs and Misc Imgs\round sm icons\linkedin.png"/>
          <p:cNvPicPr>
            <a:picLocks noChangeAspect="1" noChangeArrowheads="1"/>
          </p:cNvPicPr>
          <p:nvPr userDrawn="1"/>
        </p:nvPicPr>
        <p:blipFill>
          <a:blip r:embed="rId9">
            <a:lum bright="74000" contrast="-84000"/>
          </a:blip>
          <a:srcRect/>
          <a:stretch>
            <a:fillRect/>
          </a:stretch>
        </p:blipFill>
        <p:spPr bwMode="auto">
          <a:xfrm>
            <a:off x="4592638" y="9525"/>
            <a:ext cx="866775" cy="866775"/>
          </a:xfrm>
          <a:prstGeom prst="rect">
            <a:avLst/>
          </a:prstGeom>
          <a:noFill/>
          <a:ln w="9525">
            <a:noFill/>
            <a:miter lim="800000"/>
            <a:headEnd/>
            <a:tailEnd/>
          </a:ln>
        </p:spPr>
      </p:pic>
      <p:pic>
        <p:nvPicPr>
          <p:cNvPr id="12" name="Picture 10" descr="\\.host\Shared Folders\adam On My Mac\Dropbox\ScreenGrabs and Misc Imgs\round sm icons\flickr.png"/>
          <p:cNvPicPr>
            <a:picLocks noChangeAspect="1" noChangeArrowheads="1"/>
          </p:cNvPicPr>
          <p:nvPr userDrawn="1"/>
        </p:nvPicPr>
        <p:blipFill>
          <a:blip r:embed="rId10">
            <a:lum bright="74000" contrast="-84000"/>
          </a:blip>
          <a:srcRect/>
          <a:stretch>
            <a:fillRect/>
          </a:stretch>
        </p:blipFill>
        <p:spPr bwMode="auto">
          <a:xfrm>
            <a:off x="1843088" y="9525"/>
            <a:ext cx="866775" cy="866775"/>
          </a:xfrm>
          <a:prstGeom prst="rect">
            <a:avLst/>
          </a:prstGeom>
          <a:noFill/>
          <a:ln w="9525">
            <a:noFill/>
            <a:miter lim="800000"/>
            <a:headEnd/>
            <a:tailEnd/>
          </a:ln>
        </p:spPr>
      </p:pic>
      <p:pic>
        <p:nvPicPr>
          <p:cNvPr id="13" name="Picture 11" descr="\\.host\Shared Folders\adam On My Mac\Dropbox\ScreenGrabs and Misc Imgs\round sm icons\delicious.png"/>
          <p:cNvPicPr>
            <a:picLocks noChangeAspect="1" noChangeArrowheads="1"/>
          </p:cNvPicPr>
          <p:nvPr userDrawn="1"/>
        </p:nvPicPr>
        <p:blipFill>
          <a:blip r:embed="rId11">
            <a:lum bright="74000" contrast="-84000"/>
          </a:blip>
          <a:srcRect/>
          <a:stretch>
            <a:fillRect/>
          </a:stretch>
        </p:blipFill>
        <p:spPr bwMode="auto">
          <a:xfrm>
            <a:off x="8258175" y="9525"/>
            <a:ext cx="866775" cy="866775"/>
          </a:xfrm>
          <a:prstGeom prst="rect">
            <a:avLst/>
          </a:prstGeom>
          <a:noFill/>
          <a:ln w="9525">
            <a:noFill/>
            <a:miter lim="800000"/>
            <a:headEnd/>
            <a:tailEnd/>
          </a:ln>
        </p:spPr>
      </p:pic>
      <p:sp>
        <p:nvSpPr>
          <p:cNvPr id="3" name="Content Placeholder 2"/>
          <p:cNvSpPr>
            <a:spLocks noGrp="1"/>
          </p:cNvSpPr>
          <p:nvPr>
            <p:ph idx="1"/>
          </p:nvPr>
        </p:nvSpPr>
        <p:spPr>
          <a:xfrm>
            <a:off x="457200" y="1581150"/>
            <a:ext cx="8229600" cy="4992688"/>
          </a:xfrm>
        </p:spPr>
        <p:txBody>
          <a:bodyPr/>
          <a:lstStyle>
            <a:lvl1pPr marL="0" indent="0">
              <a:buNone/>
              <a:defRPr sz="4400" b="1"/>
            </a:lvl1pPr>
            <a:lvl2pPr>
              <a:buNone/>
              <a:defRPr sz="3200"/>
            </a:lvl2pPr>
            <a:lvl3pPr>
              <a:buNone/>
              <a:defRPr sz="2800"/>
            </a:lvl3pPr>
            <a:lvl4pPr>
              <a:buNone/>
              <a:defRPr sz="2400"/>
            </a:lvl4pPr>
            <a:lvl5pPr>
              <a:buNone/>
              <a:defRPr sz="2400"/>
            </a:lvl5pPr>
          </a:lstStyle>
          <a:p>
            <a:pPr lvl="0"/>
            <a:r>
              <a:rPr lang="en-US" dirty="0" smtClean="0"/>
              <a:t>Click to edit Master text styles</a:t>
            </a:r>
          </a:p>
        </p:txBody>
      </p:sp>
      <p:sp>
        <p:nvSpPr>
          <p:cNvPr id="14" name="Rectangle 4"/>
          <p:cNvSpPr>
            <a:spLocks noGrp="1" noChangeArrowheads="1"/>
          </p:cNvSpPr>
          <p:nvPr>
            <p:ph type="dt" sz="half" idx="10"/>
          </p:nvPr>
        </p:nvSpPr>
        <p:spPr/>
        <p:txBody>
          <a:bodyPr/>
          <a:lstStyle>
            <a:lvl1pPr>
              <a:defRPr smtClean="0"/>
            </a:lvl1pPr>
          </a:lstStyle>
          <a:p>
            <a:pPr>
              <a:defRPr/>
            </a:pPr>
            <a:fld id="{2F6F0413-A9DA-4182-9A90-A88B5252E96B}" type="datetime1">
              <a:rPr lang="en-US"/>
              <a:pPr>
                <a:defRPr/>
              </a:pPr>
              <a:t>7/10/2015</a:t>
            </a:fld>
            <a:endParaRPr lang="en-US" dirty="0"/>
          </a:p>
        </p:txBody>
      </p:sp>
      <p:sp>
        <p:nvSpPr>
          <p:cNvPr id="15" name="Rectangle 6"/>
          <p:cNvSpPr>
            <a:spLocks noGrp="1" noChangeArrowheads="1"/>
          </p:cNvSpPr>
          <p:nvPr>
            <p:ph type="sldNum" sz="quarter" idx="11"/>
          </p:nvPr>
        </p:nvSpPr>
        <p:spPr>
          <a:xfrm>
            <a:off x="6934200" y="6496050"/>
            <a:ext cx="2133600" cy="336550"/>
          </a:xfrm>
        </p:spPr>
        <p:txBody>
          <a:bodyPr/>
          <a:lstStyle>
            <a:lvl1pPr>
              <a:defRPr sz="1600" smtClean="0">
                <a:latin typeface="+mn-lt"/>
              </a:defRPr>
            </a:lvl1pPr>
          </a:lstStyle>
          <a:p>
            <a:pPr>
              <a:defRPr/>
            </a:pPr>
            <a:fld id="{0A48D5B6-59B2-4483-86DF-07515DB3B900}"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with Title">
    <p:spTree>
      <p:nvGrpSpPr>
        <p:cNvPr id="1" name=""/>
        <p:cNvGrpSpPr/>
        <p:nvPr/>
      </p:nvGrpSpPr>
      <p:grpSpPr>
        <a:xfrm>
          <a:off x="0" y="0"/>
          <a:ext cx="0" cy="0"/>
          <a:chOff x="0" y="0"/>
          <a:chExt cx="0" cy="0"/>
        </a:xfrm>
      </p:grpSpPr>
      <p:sp>
        <p:nvSpPr>
          <p:cNvPr id="2" name="Title 1"/>
          <p:cNvSpPr>
            <a:spLocks noGrp="1"/>
          </p:cNvSpPr>
          <p:nvPr>
            <p:ph type="title"/>
          </p:nvPr>
        </p:nvSpPr>
        <p:spPr>
          <a:xfrm>
            <a:off x="209550" y="161925"/>
            <a:ext cx="8534400" cy="1016133"/>
          </a:xfrm>
        </p:spPr>
        <p:txBody>
          <a:bodyPr/>
          <a:lstStyle/>
          <a:p>
            <a:r>
              <a:rPr lang="en-US" dirty="0" smtClean="0"/>
              <a:t>Click to edit Master title style</a:t>
            </a:r>
            <a:endParaRPr lang="en-US" dirty="0"/>
          </a:p>
        </p:txBody>
      </p:sp>
      <p:sp>
        <p:nvSpPr>
          <p:cNvPr id="3" name="Rectangle 4"/>
          <p:cNvSpPr>
            <a:spLocks noGrp="1" noChangeArrowheads="1"/>
          </p:cNvSpPr>
          <p:nvPr>
            <p:ph type="dt" sz="half" idx="10"/>
          </p:nvPr>
        </p:nvSpPr>
        <p:spPr>
          <a:ln/>
        </p:spPr>
        <p:txBody>
          <a:bodyPr/>
          <a:lstStyle>
            <a:lvl1pPr>
              <a:defRPr/>
            </a:lvl1pPr>
          </a:lstStyle>
          <a:p>
            <a:pPr>
              <a:defRPr/>
            </a:pPr>
            <a:fld id="{00FADDEF-A44F-4B0D-BC40-D92A29BB0B54}" type="datetime1">
              <a:rPr lang="en-US"/>
              <a:pPr>
                <a:defRPr/>
              </a:pPr>
              <a:t>7/10/2015</a:t>
            </a:fld>
            <a:endParaRPr lang="en-US"/>
          </a:p>
        </p:txBody>
      </p:sp>
      <p:sp>
        <p:nvSpPr>
          <p:cNvPr id="4" name="Rectangle 6"/>
          <p:cNvSpPr>
            <a:spLocks noGrp="1" noChangeArrowheads="1"/>
          </p:cNvSpPr>
          <p:nvPr>
            <p:ph type="sldNum" sz="quarter" idx="11"/>
          </p:nvPr>
        </p:nvSpPr>
        <p:spPr>
          <a:ln/>
        </p:spPr>
        <p:txBody>
          <a:bodyPr/>
          <a:lstStyle>
            <a:lvl1pPr>
              <a:defRPr/>
            </a:lvl1pPr>
          </a:lstStyle>
          <a:p>
            <a:pPr>
              <a:defRPr/>
            </a:pPr>
            <a:fld id="{4F2F08C2-CCF2-48B8-AC07-127AC7ADF2D9}"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85875"/>
            <a:ext cx="4040188" cy="685800"/>
          </a:xfrm>
          <a:noFill/>
          <a:ln>
            <a:noFill/>
          </a:ln>
        </p:spPr>
        <p:txBody>
          <a:bodyPr anchor="b">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anchor="b"/>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11" name="Content Placeholder 10"/>
          <p:cNvSpPr>
            <a:spLocks noGrp="1"/>
          </p:cNvSpPr>
          <p:nvPr>
            <p:ph sz="quarter" idx="2"/>
          </p:nvPr>
        </p:nvSpPr>
        <p:spPr>
          <a:xfrm>
            <a:off x="457200" y="2133600"/>
            <a:ext cx="4038600" cy="4038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2"/>
          <p:cNvSpPr>
            <a:spLocks noGrp="1"/>
          </p:cNvSpPr>
          <p:nvPr>
            <p:ph sz="quarter" idx="4"/>
          </p:nvPr>
        </p:nvSpPr>
        <p:spPr>
          <a:xfrm>
            <a:off x="4648200" y="2133600"/>
            <a:ext cx="4038600" cy="4038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defRPr/>
            </a:pPr>
            <a:fld id="{5B0B807E-B56A-4512-AE36-03645ABCE6B3}" type="datetime1">
              <a:rPr lang="en-US"/>
              <a:pPr>
                <a:defRPr/>
              </a:pPr>
              <a:t>7/10/2015</a:t>
            </a:fld>
            <a:endParaRPr lang="en-US"/>
          </a:p>
        </p:txBody>
      </p:sp>
      <p:sp>
        <p:nvSpPr>
          <p:cNvPr id="8" name="Footer Placeholder 7"/>
          <p:cNvSpPr>
            <a:spLocks noGrp="1"/>
          </p:cNvSpPr>
          <p:nvPr>
            <p:ph type="ftr" sz="quarter" idx="11"/>
          </p:nvPr>
        </p:nvSpPr>
        <p:spPr>
          <a:xfrm>
            <a:off x="2898775" y="6356350"/>
            <a:ext cx="3505200" cy="365125"/>
          </a:xfrm>
          <a:prstGeom prst="rect">
            <a:avLst/>
          </a:prstGeom>
        </p:spPr>
        <p:txBody>
          <a:bodyPr/>
          <a:lstStyle>
            <a:lvl1pPr>
              <a:defRPr>
                <a:ea typeface="+mn-ea"/>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8756CE6D-2F27-480A-8E46-0D1E911F4099}"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B58F420-3ABE-44E5-8E72-CBD6DE00A12B}" type="datetimeFigureOut">
              <a:rPr lang="en-US"/>
              <a:pPr>
                <a:defRPr/>
              </a:pPr>
              <a:t>7/10/2015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ea typeface="+mn-ea"/>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417068F-70D6-4066-BEB7-F870955F50ED}"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2EB044C5-1E9C-4747-9546-CF81270622C3}" type="datetimeFigureOut">
              <a:rPr lang="en-US"/>
              <a:pPr>
                <a:defRPr/>
              </a:pPr>
              <a:t>7/10/2015</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ea typeface="+mn-ea"/>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AED45318-CC59-41F9-BFC0-D8BC7EE40089}"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C1EFFF"/>
            </a:gs>
            <a:gs pos="28000">
              <a:schemeClr val="bg1"/>
            </a:gs>
            <a:gs pos="70000">
              <a:schemeClr val="bg1"/>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190500" y="152400"/>
            <a:ext cx="8534400" cy="1016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ea typeface="+mn-ea"/>
              </a:defRPr>
            </a:lvl1pPr>
          </a:lstStyle>
          <a:p>
            <a:pPr>
              <a:defRPr/>
            </a:pPr>
            <a:fld id="{DBB3A17F-7241-47DE-A5AB-FE249C2F814F}" type="datetime1">
              <a:rPr lang="en-US"/>
              <a:pPr>
                <a:defRPr/>
              </a:pPr>
              <a:t>7/10/2015</a:t>
            </a:fld>
            <a:endParaRPr lang="en-US"/>
          </a:p>
        </p:txBody>
      </p:sp>
      <p:sp>
        <p:nvSpPr>
          <p:cNvPr id="1030" name="Rectangle 6"/>
          <p:cNvSpPr>
            <a:spLocks noGrp="1" noChangeArrowheads="1"/>
          </p:cNvSpPr>
          <p:nvPr>
            <p:ph type="sldNum" sz="quarter" idx="4"/>
          </p:nvPr>
        </p:nvSpPr>
        <p:spPr bwMode="auto">
          <a:xfrm>
            <a:off x="6934200" y="6486525"/>
            <a:ext cx="2133600" cy="3460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smtClean="0">
                <a:ea typeface="+mn-ea"/>
              </a:defRPr>
            </a:lvl1pPr>
          </a:lstStyle>
          <a:p>
            <a:pPr>
              <a:defRPr/>
            </a:pPr>
            <a:fld id="{16CE98D8-8220-4968-A34F-6044495C5343}"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5" r:id="rId4"/>
    <p:sldLayoutId id="2147483659" r:id="rId5"/>
    <p:sldLayoutId id="2147483660" r:id="rId6"/>
    <p:sldLayoutId id="2147483661" r:id="rId7"/>
  </p:sldLayoutIdLst>
  <p:hf hdr="0" ftr="0" dt="0"/>
  <p:txStyles>
    <p:titleStyle>
      <a:lvl1pPr algn="ctr" rtl="0" eaLnBrk="0" fontAlgn="base" hangingPunct="0">
        <a:spcBef>
          <a:spcPct val="0"/>
        </a:spcBef>
        <a:spcAft>
          <a:spcPct val="0"/>
        </a:spcAft>
        <a:defRPr sz="3600" b="1" cap="small">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Calibri" pitchFamily="34" charset="0"/>
        </a:defRPr>
      </a:lvl2pPr>
      <a:lvl3pPr algn="ctr" rtl="0" eaLnBrk="0" fontAlgn="base" hangingPunct="0">
        <a:spcBef>
          <a:spcPct val="0"/>
        </a:spcBef>
        <a:spcAft>
          <a:spcPct val="0"/>
        </a:spcAft>
        <a:defRPr sz="3600" b="1">
          <a:solidFill>
            <a:schemeClr val="tx2"/>
          </a:solidFill>
          <a:latin typeface="Calibri" pitchFamily="34" charset="0"/>
        </a:defRPr>
      </a:lvl3pPr>
      <a:lvl4pPr algn="ctr" rtl="0" eaLnBrk="0" fontAlgn="base" hangingPunct="0">
        <a:spcBef>
          <a:spcPct val="0"/>
        </a:spcBef>
        <a:spcAft>
          <a:spcPct val="0"/>
        </a:spcAft>
        <a:defRPr sz="3600" b="1">
          <a:solidFill>
            <a:schemeClr val="tx2"/>
          </a:solidFill>
          <a:latin typeface="Calibri" pitchFamily="34" charset="0"/>
        </a:defRPr>
      </a:lvl4pPr>
      <a:lvl5pPr algn="ctr" rtl="0" eaLnBrk="0" fontAlgn="base" hangingPunct="0">
        <a:spcBef>
          <a:spcPct val="0"/>
        </a:spcBef>
        <a:spcAft>
          <a:spcPct val="0"/>
        </a:spcAft>
        <a:defRPr sz="3600" b="1">
          <a:solidFill>
            <a:schemeClr val="tx2"/>
          </a:solidFill>
          <a:latin typeface="Calibri" pitchFamily="34" charset="0"/>
        </a:defRPr>
      </a:lvl5pPr>
      <a:lvl6pPr marL="457200" algn="l" rtl="0" fontAlgn="base">
        <a:spcBef>
          <a:spcPct val="0"/>
        </a:spcBef>
        <a:spcAft>
          <a:spcPct val="0"/>
        </a:spcAft>
        <a:defRPr b="1" i="1">
          <a:solidFill>
            <a:schemeClr val="tx2"/>
          </a:solidFill>
          <a:latin typeface="Calibri" pitchFamily="34" charset="0"/>
        </a:defRPr>
      </a:lvl6pPr>
      <a:lvl7pPr marL="914400" algn="l" rtl="0" fontAlgn="base">
        <a:spcBef>
          <a:spcPct val="0"/>
        </a:spcBef>
        <a:spcAft>
          <a:spcPct val="0"/>
        </a:spcAft>
        <a:defRPr b="1" i="1">
          <a:solidFill>
            <a:schemeClr val="tx2"/>
          </a:solidFill>
          <a:latin typeface="Calibri" pitchFamily="34" charset="0"/>
        </a:defRPr>
      </a:lvl7pPr>
      <a:lvl8pPr marL="1371600" algn="l" rtl="0" fontAlgn="base">
        <a:spcBef>
          <a:spcPct val="0"/>
        </a:spcBef>
        <a:spcAft>
          <a:spcPct val="0"/>
        </a:spcAft>
        <a:defRPr b="1" i="1">
          <a:solidFill>
            <a:schemeClr val="tx2"/>
          </a:solidFill>
          <a:latin typeface="Calibri" pitchFamily="34" charset="0"/>
        </a:defRPr>
      </a:lvl8pPr>
      <a:lvl9pPr marL="1828800" algn="l" rtl="0" fontAlgn="base">
        <a:spcBef>
          <a:spcPct val="0"/>
        </a:spcBef>
        <a:spcAft>
          <a:spcPct val="0"/>
        </a:spcAft>
        <a:defRPr b="1" i="1">
          <a:solidFill>
            <a:schemeClr val="tx2"/>
          </a:solidFill>
          <a:latin typeface="Calibri" pitchFamily="34" charset="0"/>
        </a:defRPr>
      </a:lvl9pPr>
    </p:titleStyle>
    <p:bodyStyle>
      <a:lvl1pPr marL="230188" indent="-230188" algn="l" rtl="0" eaLnBrk="0" fontAlgn="base" hangingPunct="0">
        <a:spcBef>
          <a:spcPct val="20000"/>
        </a:spcBef>
        <a:spcAft>
          <a:spcPct val="0"/>
        </a:spcAft>
        <a:buChar char="•"/>
        <a:defRPr sz="2800" b="1">
          <a:solidFill>
            <a:schemeClr val="tx1"/>
          </a:solidFill>
          <a:latin typeface="+mn-lt"/>
          <a:ea typeface="+mn-ea"/>
          <a:cs typeface="+mn-cs"/>
        </a:defRPr>
      </a:lvl1pPr>
      <a:lvl2pPr marL="684213" indent="-227013" algn="l" rtl="0" eaLnBrk="0" fontAlgn="base" hangingPunct="0">
        <a:spcBef>
          <a:spcPct val="20000"/>
        </a:spcBef>
        <a:spcAft>
          <a:spcPct val="0"/>
        </a:spcAft>
        <a:buChar char="–"/>
        <a:defRPr sz="2400">
          <a:solidFill>
            <a:schemeClr val="tx1"/>
          </a:solidFill>
          <a:latin typeface="+mn-lt"/>
        </a:defRPr>
      </a:lvl2pPr>
      <a:lvl3pPr marL="1087438" indent="-173038" algn="l" rtl="0" eaLnBrk="0" fontAlgn="base" hangingPunct="0">
        <a:spcBef>
          <a:spcPct val="20000"/>
        </a:spcBef>
        <a:spcAft>
          <a:spcPct val="0"/>
        </a:spcAft>
        <a:buChar char="•"/>
        <a:defRPr sz="2000">
          <a:solidFill>
            <a:schemeClr val="tx1"/>
          </a:solidFill>
          <a:latin typeface="+mn-lt"/>
        </a:defRPr>
      </a:lvl3pPr>
      <a:lvl4pPr marL="1539875" indent="-168275" algn="l" rtl="0" eaLnBrk="0" fontAlgn="base" hangingPunct="0">
        <a:spcBef>
          <a:spcPct val="20000"/>
        </a:spcBef>
        <a:spcAft>
          <a:spcPct val="0"/>
        </a:spcAft>
        <a:buChar char="–"/>
        <a:defRPr>
          <a:solidFill>
            <a:schemeClr val="tx1"/>
          </a:solidFill>
          <a:latin typeface="+mn-lt"/>
        </a:defRPr>
      </a:lvl4pPr>
      <a:lvl5pPr marL="2001838" indent="-173038" algn="l" rtl="0" eaLnBrk="0" fontAlgn="base" hangingPunct="0">
        <a:spcBef>
          <a:spcPct val="20000"/>
        </a:spcBef>
        <a:spcAft>
          <a:spcPct val="0"/>
        </a:spcAft>
        <a:buChar char="»"/>
        <a:defRPr>
          <a:solidFill>
            <a:schemeClr val="tx1"/>
          </a:solidFill>
          <a:latin typeface="+mn-lt"/>
        </a:defRPr>
      </a:lvl5pPr>
      <a:lvl6pPr marL="2459038" indent="-173038" algn="l" rtl="0" fontAlgn="base">
        <a:spcBef>
          <a:spcPct val="20000"/>
        </a:spcBef>
        <a:spcAft>
          <a:spcPct val="0"/>
        </a:spcAft>
        <a:buChar char="»"/>
        <a:defRPr sz="1200">
          <a:solidFill>
            <a:schemeClr val="tx1"/>
          </a:solidFill>
          <a:latin typeface="+mn-lt"/>
        </a:defRPr>
      </a:lvl6pPr>
      <a:lvl7pPr marL="2916238" indent="-173038" algn="l" rtl="0" fontAlgn="base">
        <a:spcBef>
          <a:spcPct val="20000"/>
        </a:spcBef>
        <a:spcAft>
          <a:spcPct val="0"/>
        </a:spcAft>
        <a:buChar char="»"/>
        <a:defRPr sz="1200">
          <a:solidFill>
            <a:schemeClr val="tx1"/>
          </a:solidFill>
          <a:latin typeface="+mn-lt"/>
        </a:defRPr>
      </a:lvl7pPr>
      <a:lvl8pPr marL="3373438" indent="-173038" algn="l" rtl="0" fontAlgn="base">
        <a:spcBef>
          <a:spcPct val="20000"/>
        </a:spcBef>
        <a:spcAft>
          <a:spcPct val="0"/>
        </a:spcAft>
        <a:buChar char="»"/>
        <a:defRPr sz="1200">
          <a:solidFill>
            <a:schemeClr val="tx1"/>
          </a:solidFill>
          <a:latin typeface="+mn-lt"/>
        </a:defRPr>
      </a:lvl8pPr>
      <a:lvl9pPr marL="3830638" indent="-173038" algn="l" rtl="0" fontAlgn="base">
        <a:spcBef>
          <a:spcPct val="20000"/>
        </a:spcBef>
        <a:spcAft>
          <a:spcPct val="0"/>
        </a:spcAft>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digitalbuzz.s3.amazonaws.com/wp-content/uploads/2011/05/Infographic-The-Real-Cost-Of-Social-Media.png"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jpeg"/><Relationship Id="rId12"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55.jpe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jpeg"/><Relationship Id="rId4" Type="http://schemas.openxmlformats.org/officeDocument/2006/relationships/image" Target="../media/image53.png"/><Relationship Id="rId9" Type="http://schemas.openxmlformats.org/officeDocument/2006/relationships/image" Target="../media/image58.png"/></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hyperlink" Target="http://moz.com/beginners-guide-to-seo"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73.jpeg"/></Relationships>
</file>

<file path=ppt/slides/_rels/slide5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77.jpeg"/></Relationships>
</file>

<file path=ppt/slides/_rels/slide6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78.jpeg"/></Relationships>
</file>

<file path=ppt/slides/_rels/slide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80.jpeg"/></Relationships>
</file>

<file path=ppt/slides/_rels/slide65.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55.xml"/><Relationship Id="rId1" Type="http://schemas.openxmlformats.org/officeDocument/2006/relationships/slideLayout" Target="../slideLayouts/slideLayout6.xml"/><Relationship Id="rId5" Type="http://schemas.openxmlformats.org/officeDocument/2006/relationships/image" Target="../media/image83.jpeg"/><Relationship Id="rId4" Type="http://schemas.openxmlformats.org/officeDocument/2006/relationships/image" Target="../media/image82.jpeg"/></Relationships>
</file>

<file path=ppt/slides/_rels/slide6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85.jpeg"/></Relationships>
</file>

<file path=ppt/slides/_rels/slide6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8" Type="http://schemas.openxmlformats.org/officeDocument/2006/relationships/hyperlink" Target="http://www.thestore.com/cat33/item4326" TargetMode="External"/><Relationship Id="rId3" Type="http://schemas.openxmlformats.org/officeDocument/2006/relationships/hyperlink" Target="https://goo.gl/" TargetMode="External"/><Relationship Id="rId7" Type="http://schemas.openxmlformats.org/officeDocument/2006/relationships/hyperlink" Target="http://www.thestore.com/hardware/screwdrivers" TargetMode="External"/><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hyperlink" Target="http://www.mysite.org/blog/11-best-practices" TargetMode="External"/><Relationship Id="rId5" Type="http://schemas.openxmlformats.org/officeDocument/2006/relationships/hyperlink" Target="http://www.mysite.org/blog?id=123" TargetMode="External"/><Relationship Id="rId4" Type="http://schemas.openxmlformats.org/officeDocument/2006/relationships/hyperlink" Target="http://tinyurl.com/"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www.internetworldstats.com/stats2.htm" TargetMode="External"/><Relationship Id="rId3" Type="http://schemas.openxmlformats.org/officeDocument/2006/relationships/hyperlink" Target="http://www.internetworldstats.com/stats1.htm" TargetMode="External"/><Relationship Id="rId7" Type="http://schemas.openxmlformats.org/officeDocument/2006/relationships/hyperlink" Target="http://www.internetworldstats.com/stats14.htm"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www.internetworldstats.com/stats5.htm" TargetMode="External"/><Relationship Id="rId5" Type="http://schemas.openxmlformats.org/officeDocument/2006/relationships/hyperlink" Target="http://www.internetworldstats.com/stats4.htm" TargetMode="External"/><Relationship Id="rId10" Type="http://schemas.openxmlformats.org/officeDocument/2006/relationships/hyperlink" Target="http://www.internetworldstats.com/list2.htm" TargetMode="External"/><Relationship Id="rId4" Type="http://schemas.openxmlformats.org/officeDocument/2006/relationships/hyperlink" Target="http://www.internetworldstats.com/stats3.htm" TargetMode="External"/><Relationship Id="rId9" Type="http://schemas.openxmlformats.org/officeDocument/2006/relationships/hyperlink" Target="http://www.internetworldstats.com/stats6.htm"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8" Type="http://schemas.openxmlformats.org/officeDocument/2006/relationships/image" Target="../media/image94.jpeg"/><Relationship Id="rId3" Type="http://schemas.openxmlformats.org/officeDocument/2006/relationships/image" Target="../media/image89.jpeg"/><Relationship Id="rId7" Type="http://schemas.openxmlformats.org/officeDocument/2006/relationships/image" Target="../media/image93.jpeg"/><Relationship Id="rId2" Type="http://schemas.openxmlformats.org/officeDocument/2006/relationships/notesSlide" Target="../notesSlides/notesSlide63.xml"/><Relationship Id="rId1" Type="http://schemas.openxmlformats.org/officeDocument/2006/relationships/slideLayout" Target="../slideLayouts/slideLayout6.xml"/><Relationship Id="rId6" Type="http://schemas.openxmlformats.org/officeDocument/2006/relationships/image" Target="../media/image92.png"/><Relationship Id="rId5" Type="http://schemas.openxmlformats.org/officeDocument/2006/relationships/image" Target="../media/image91.jpeg"/><Relationship Id="rId4" Type="http://schemas.openxmlformats.org/officeDocument/2006/relationships/image" Target="../media/image90.png"/><Relationship Id="rId9" Type="http://schemas.openxmlformats.org/officeDocument/2006/relationships/image" Target="../media/image95.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hyperlink" Target="https://developers.google.com/speed/pagespeed/" TargetMode="External"/><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hyperlink" Target="http://www.robotstxt.org/" TargetMode="Externa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hyperlink" Target="https://www.comscore.com/Insights/Press_Releases/2014/4/comScore_Releases_March_2014_U.S._Search_Engine_Rankings" TargetMode="External"/><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Layout" Target="../slideLayouts/slideLayout6.xml"/><Relationship Id="rId1" Type="http://schemas.openxmlformats.org/officeDocument/2006/relationships/video" Target="NUL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668963" y="493713"/>
            <a:ext cx="3116262" cy="3182937"/>
          </a:xfrm>
        </p:spPr>
        <p:txBody>
          <a:bodyPr/>
          <a:lstStyle/>
          <a:p>
            <a:pPr>
              <a:defRPr/>
            </a:pPr>
            <a:r>
              <a:rPr lang="en-US" dirty="0" smtClean="0"/>
              <a:t>Social Media and the Enterprise,</a:t>
            </a:r>
            <a:br>
              <a:rPr lang="en-US" dirty="0" smtClean="0"/>
            </a:br>
            <a:r>
              <a:rPr lang="en-US" dirty="0" smtClean="0"/>
              <a:t>SEO</a:t>
            </a:r>
            <a:endParaRPr lang="en-US" dirty="0"/>
          </a:p>
        </p:txBody>
      </p:sp>
      <p:sp>
        <p:nvSpPr>
          <p:cNvPr id="11266" name="Subtitle 2"/>
          <p:cNvSpPr>
            <a:spLocks noGrp="1"/>
          </p:cNvSpPr>
          <p:nvPr>
            <p:ph type="subTitle" idx="1"/>
          </p:nvPr>
        </p:nvSpPr>
        <p:spPr>
          <a:xfrm>
            <a:off x="5307013" y="2733675"/>
            <a:ext cx="3635375" cy="695325"/>
          </a:xfrm>
        </p:spPr>
        <p:txBody>
          <a:bodyPr/>
          <a:lstStyle/>
          <a:p>
            <a:r>
              <a:rPr lang="en-US" altLang="zh-CN" smtClean="0">
                <a:ea typeface="宋体" charset="-122"/>
              </a:rPr>
              <a:t>Module 8</a:t>
            </a:r>
          </a:p>
        </p:txBody>
      </p:sp>
      <p:pic>
        <p:nvPicPr>
          <p:cNvPr id="11267" name="Picture 2"/>
          <p:cNvPicPr>
            <a:picLocks noChangeAspect="1" noChangeArrowheads="1"/>
          </p:cNvPicPr>
          <p:nvPr/>
        </p:nvPicPr>
        <p:blipFill>
          <a:blip r:embed="rId3"/>
          <a:srcRect/>
          <a:stretch>
            <a:fillRect/>
          </a:stretch>
        </p:blipFill>
        <p:spPr bwMode="auto">
          <a:xfrm>
            <a:off x="161925" y="381000"/>
            <a:ext cx="4705350" cy="6096000"/>
          </a:xfrm>
          <a:prstGeom prst="rect">
            <a:avLst/>
          </a:prstGeom>
          <a:noFill/>
          <a:ln w="9525">
            <a:noFill/>
            <a:miter lim="800000"/>
            <a:headEnd/>
            <a:tailEnd/>
          </a:ln>
        </p:spPr>
      </p:pic>
      <p:sp>
        <p:nvSpPr>
          <p:cNvPr id="11268" name="AutoShape 2" descr="world internet stats"/>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altLang="zh-CN"/>
          </a:p>
        </p:txBody>
      </p:sp>
      <p:sp>
        <p:nvSpPr>
          <p:cNvPr id="11269" name="AutoShape 4" descr="world internet stats"/>
          <p:cNvSpPr>
            <a:spLocks noChangeAspect="1" noChangeArrowheads="1"/>
          </p:cNvSpPr>
          <p:nvPr/>
        </p:nvSpPr>
        <p:spPr bwMode="auto">
          <a:xfrm>
            <a:off x="307975" y="7938"/>
            <a:ext cx="304800" cy="304800"/>
          </a:xfrm>
          <a:prstGeom prst="rect">
            <a:avLst/>
          </a:prstGeom>
          <a:noFill/>
          <a:ln w="9525">
            <a:noFill/>
            <a:miter lim="800000"/>
            <a:headEnd/>
            <a:tailEnd/>
          </a:ln>
        </p:spPr>
        <p:txBody>
          <a:bodyPr/>
          <a:lstStyle/>
          <a:p>
            <a:endParaRPr lang="en-US" altLang="zh-CN"/>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icture 7"/>
          <p:cNvPicPr>
            <a:picLocks noChangeAspect="1" noChangeArrowheads="1"/>
          </p:cNvPicPr>
          <p:nvPr/>
        </p:nvPicPr>
        <p:blipFill>
          <a:blip r:embed="rId3"/>
          <a:srcRect/>
          <a:stretch>
            <a:fillRect/>
          </a:stretch>
        </p:blipFill>
        <p:spPr bwMode="auto">
          <a:xfrm>
            <a:off x="1087438" y="0"/>
            <a:ext cx="7578725" cy="6899275"/>
          </a:xfrm>
          <a:prstGeom prst="rect">
            <a:avLst/>
          </a:prstGeom>
          <a:noFill/>
          <a:ln w="9525">
            <a:noFill/>
            <a:miter lim="800000"/>
            <a:headEnd/>
            <a:tailEnd/>
          </a:ln>
        </p:spPr>
      </p:pic>
      <p:sp>
        <p:nvSpPr>
          <p:cNvPr id="28674" name="Slide Number Placeholder 2"/>
          <p:cNvSpPr>
            <a:spLocks noGrp="1"/>
          </p:cNvSpPr>
          <p:nvPr>
            <p:ph type="sldNum" sz="quarter" idx="11"/>
          </p:nvPr>
        </p:nvSpPr>
        <p:spPr>
          <a:noFill/>
        </p:spPr>
        <p:txBody>
          <a:bodyPr/>
          <a:lstStyle/>
          <a:p>
            <a:fld id="{51833908-4A1D-4F32-B660-65C3AC674705}" type="slidenum">
              <a:rPr lang="en-US" altLang="zh-CN">
                <a:ea typeface="宋体" charset="-122"/>
              </a:rPr>
              <a:pPr/>
              <a:t>10</a:t>
            </a:fld>
            <a:endParaRPr lang="en-US" altLang="zh-CN">
              <a:ea typeface="宋体" charset="-122"/>
            </a:endParaRPr>
          </a:p>
        </p:txBody>
      </p:sp>
      <p:sp>
        <p:nvSpPr>
          <p:cNvPr id="28675" name="TextBox 3"/>
          <p:cNvSpPr txBox="1">
            <a:spLocks noChangeArrowheads="1"/>
          </p:cNvSpPr>
          <p:nvPr/>
        </p:nvSpPr>
        <p:spPr bwMode="auto">
          <a:xfrm>
            <a:off x="0" y="1033463"/>
            <a:ext cx="1722438" cy="1477962"/>
          </a:xfrm>
          <a:prstGeom prst="rect">
            <a:avLst/>
          </a:prstGeom>
          <a:noFill/>
          <a:ln w="9525">
            <a:noFill/>
            <a:miter lim="800000"/>
            <a:headEnd/>
            <a:tailEnd/>
          </a:ln>
        </p:spPr>
        <p:txBody>
          <a:bodyPr>
            <a:spAutoFit/>
          </a:bodyPr>
          <a:lstStyle/>
          <a:p>
            <a:r>
              <a:rPr lang="en-US" altLang="zh-CN" b="1"/>
              <a:t>The 26 dimensions of the Conversation Prism</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25" y="0"/>
            <a:ext cx="9144000" cy="627063"/>
          </a:xfrm>
        </p:spPr>
        <p:txBody>
          <a:bodyPr/>
          <a:lstStyle/>
          <a:p>
            <a:r>
              <a:rPr lang="en-US" altLang="zh-CN" sz="1800" cap="none" smtClean="0">
                <a:solidFill>
                  <a:schemeClr val="tx1"/>
                </a:solidFill>
                <a:ea typeface="宋体" charset="-122"/>
              </a:rPr>
              <a:t>MCKINSEY GLOBAL INSTITUTE</a:t>
            </a:r>
            <a:br>
              <a:rPr lang="en-US" altLang="zh-CN" sz="1800" cap="none" smtClean="0">
                <a:solidFill>
                  <a:schemeClr val="tx1"/>
                </a:solidFill>
                <a:ea typeface="宋体" charset="-122"/>
              </a:rPr>
            </a:br>
            <a:r>
              <a:rPr lang="en-US" altLang="zh-CN" sz="1800" cap="none" smtClean="0">
                <a:solidFill>
                  <a:schemeClr val="tx1"/>
                </a:solidFill>
                <a:ea typeface="宋体" charset="-122"/>
              </a:rPr>
              <a:t>UNLOCKING VALUE AND PRODUCTIVITY THROUGH SOCIAL TECHNOLOGIES</a:t>
            </a:r>
            <a:r>
              <a:rPr lang="en-US" altLang="zh-CN" sz="1400" cap="none" smtClean="0">
                <a:solidFill>
                  <a:schemeClr val="tx1"/>
                </a:solidFill>
                <a:ea typeface="宋体" charset="-122"/>
              </a:rPr>
              <a:t/>
            </a:r>
            <a:br>
              <a:rPr lang="en-US" altLang="zh-CN" sz="1400" cap="none" smtClean="0">
                <a:solidFill>
                  <a:schemeClr val="tx1"/>
                </a:solidFill>
                <a:ea typeface="宋体" charset="-122"/>
              </a:rPr>
            </a:br>
            <a:endParaRPr lang="en-US" altLang="zh-CN" sz="1400" cap="none" smtClean="0">
              <a:solidFill>
                <a:schemeClr val="tx1"/>
              </a:solidFill>
              <a:ea typeface="宋体" charset="-122"/>
            </a:endParaRPr>
          </a:p>
        </p:txBody>
      </p:sp>
      <p:sp>
        <p:nvSpPr>
          <p:cNvPr id="30722" name="Slide Number Placeholder 2"/>
          <p:cNvSpPr>
            <a:spLocks noGrp="1"/>
          </p:cNvSpPr>
          <p:nvPr>
            <p:ph type="sldNum" sz="quarter" idx="11"/>
          </p:nvPr>
        </p:nvSpPr>
        <p:spPr>
          <a:noFill/>
        </p:spPr>
        <p:txBody>
          <a:bodyPr/>
          <a:lstStyle/>
          <a:p>
            <a:fld id="{B76AE599-B52B-466E-80C3-31CA059E76F5}" type="slidenum">
              <a:rPr lang="en-US" altLang="zh-CN">
                <a:ea typeface="宋体" charset="-122"/>
              </a:rPr>
              <a:pPr/>
              <a:t>11</a:t>
            </a:fld>
            <a:endParaRPr lang="en-US" altLang="zh-CN">
              <a:ea typeface="宋体" charset="-122"/>
            </a:endParaRPr>
          </a:p>
        </p:txBody>
      </p:sp>
      <p:pic>
        <p:nvPicPr>
          <p:cNvPr id="30723" name="Picture 2"/>
          <p:cNvPicPr>
            <a:picLocks noChangeAspect="1" noChangeArrowheads="1"/>
          </p:cNvPicPr>
          <p:nvPr/>
        </p:nvPicPr>
        <p:blipFill>
          <a:blip r:embed="rId3"/>
          <a:srcRect/>
          <a:stretch>
            <a:fillRect/>
          </a:stretch>
        </p:blipFill>
        <p:spPr bwMode="auto">
          <a:xfrm>
            <a:off x="-47625" y="627063"/>
            <a:ext cx="9191625" cy="62309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550" y="161925"/>
            <a:ext cx="8534400" cy="1016000"/>
          </a:xfrm>
        </p:spPr>
        <p:txBody>
          <a:bodyPr/>
          <a:lstStyle/>
          <a:p>
            <a:endParaRPr lang="en-US" altLang="zh-CN" cap="none" smtClean="0">
              <a:ea typeface="宋体" charset="-122"/>
            </a:endParaRPr>
          </a:p>
        </p:txBody>
      </p:sp>
      <p:sp>
        <p:nvSpPr>
          <p:cNvPr id="32770" name="Slide Number Placeholder 2"/>
          <p:cNvSpPr>
            <a:spLocks noGrp="1"/>
          </p:cNvSpPr>
          <p:nvPr>
            <p:ph type="sldNum" sz="quarter" idx="11"/>
          </p:nvPr>
        </p:nvSpPr>
        <p:spPr>
          <a:noFill/>
        </p:spPr>
        <p:txBody>
          <a:bodyPr/>
          <a:lstStyle/>
          <a:p>
            <a:fld id="{E31D3B86-ECAC-4715-8C58-0F5FBC54ED17}" type="slidenum">
              <a:rPr lang="en-US" altLang="zh-CN">
                <a:ea typeface="宋体" charset="-122"/>
              </a:rPr>
              <a:pPr/>
              <a:t>12</a:t>
            </a:fld>
            <a:endParaRPr lang="en-US" altLang="zh-CN">
              <a:ea typeface="宋体" charset="-122"/>
            </a:endParaRPr>
          </a:p>
        </p:txBody>
      </p:sp>
      <p:pic>
        <p:nvPicPr>
          <p:cNvPr id="32771" name="Picture 2"/>
          <p:cNvPicPr>
            <a:picLocks noChangeAspect="1" noChangeArrowheads="1"/>
          </p:cNvPicPr>
          <p:nvPr/>
        </p:nvPicPr>
        <p:blipFill>
          <a:blip r:embed="rId3"/>
          <a:srcRect/>
          <a:stretch>
            <a:fillRect/>
          </a:stretch>
        </p:blipFill>
        <p:spPr bwMode="auto">
          <a:xfrm>
            <a:off x="-517525" y="-600075"/>
            <a:ext cx="10396538" cy="7620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550" y="161925"/>
            <a:ext cx="8534400" cy="1016000"/>
          </a:xfrm>
        </p:spPr>
        <p:txBody>
          <a:bodyPr/>
          <a:lstStyle/>
          <a:p>
            <a:endParaRPr lang="en-US" altLang="zh-CN" cap="none" smtClean="0">
              <a:ea typeface="宋体" charset="-122"/>
            </a:endParaRPr>
          </a:p>
        </p:txBody>
      </p:sp>
      <p:sp>
        <p:nvSpPr>
          <p:cNvPr id="34818" name="Slide Number Placeholder 2"/>
          <p:cNvSpPr>
            <a:spLocks noGrp="1"/>
          </p:cNvSpPr>
          <p:nvPr>
            <p:ph type="sldNum" sz="quarter" idx="11"/>
          </p:nvPr>
        </p:nvSpPr>
        <p:spPr>
          <a:noFill/>
        </p:spPr>
        <p:txBody>
          <a:bodyPr/>
          <a:lstStyle/>
          <a:p>
            <a:fld id="{AA465B29-D7F0-4370-9572-7E5475178F5D}" type="slidenum">
              <a:rPr lang="en-US" altLang="zh-CN">
                <a:ea typeface="宋体" charset="-122"/>
              </a:rPr>
              <a:pPr/>
              <a:t>13</a:t>
            </a:fld>
            <a:endParaRPr lang="en-US" altLang="zh-CN">
              <a:ea typeface="宋体" charset="-122"/>
            </a:endParaRPr>
          </a:p>
        </p:txBody>
      </p:sp>
      <p:pic>
        <p:nvPicPr>
          <p:cNvPr id="34819" name="Picture 2"/>
          <p:cNvPicPr>
            <a:picLocks noChangeAspect="1" noChangeArrowheads="1"/>
          </p:cNvPicPr>
          <p:nvPr/>
        </p:nvPicPr>
        <p:blipFill>
          <a:blip r:embed="rId3"/>
          <a:srcRect/>
          <a:stretch>
            <a:fillRect/>
          </a:stretch>
        </p:blipFill>
        <p:spPr bwMode="auto">
          <a:xfrm>
            <a:off x="0" y="0"/>
            <a:ext cx="9237663" cy="6858000"/>
          </a:xfrm>
          <a:prstGeom prst="rect">
            <a:avLst/>
          </a:prstGeom>
          <a:noFill/>
          <a:ln w="9525">
            <a:noFill/>
            <a:miter lim="800000"/>
            <a:headEnd/>
            <a:tailEnd/>
          </a:ln>
        </p:spPr>
      </p:pic>
      <p:sp>
        <p:nvSpPr>
          <p:cNvPr id="4" name="Oval Callout 3"/>
          <p:cNvSpPr/>
          <p:nvPr/>
        </p:nvSpPr>
        <p:spPr>
          <a:xfrm>
            <a:off x="6732588" y="4094163"/>
            <a:ext cx="2954337" cy="2479675"/>
          </a:xfrm>
          <a:prstGeom prst="wedgeEllipseCallout">
            <a:avLst>
              <a:gd name="adj1" fmla="val -54418"/>
              <a:gd name="adj2" fmla="val 33895"/>
            </a:avLst>
          </a:prstGeom>
        </p:spPr>
        <p:style>
          <a:lnRef idx="3">
            <a:schemeClr val="lt1"/>
          </a:lnRef>
          <a:fillRef idx="1">
            <a:schemeClr val="accent6"/>
          </a:fillRef>
          <a:effectRef idx="1">
            <a:schemeClr val="accent6"/>
          </a:effectRef>
          <a:fontRef idx="minor">
            <a:schemeClr val="lt1"/>
          </a:fontRef>
        </p:style>
        <p:txBody>
          <a:bodyPr anchor="ctr"/>
          <a:lstStyle/>
          <a:p>
            <a:pPr>
              <a:defRPr/>
            </a:pPr>
            <a:r>
              <a:rPr lang="en-US" dirty="0"/>
              <a:t> </a:t>
            </a:r>
            <a:r>
              <a:rPr lang="en-US" dirty="0"/>
              <a:t>4 sectors are:</a:t>
            </a:r>
          </a:p>
          <a:p>
            <a:pPr>
              <a:defRPr/>
            </a:pPr>
            <a:r>
              <a:rPr lang="en-US" sz="1400" dirty="0"/>
              <a:t>-</a:t>
            </a:r>
            <a:r>
              <a:rPr lang="en-US" sz="1300" dirty="0"/>
              <a:t>consumer </a:t>
            </a:r>
            <a:r>
              <a:rPr lang="en-US" sz="1300" dirty="0"/>
              <a:t>packaged </a:t>
            </a:r>
            <a:r>
              <a:rPr lang="en-US" sz="1300" dirty="0"/>
              <a:t>goods</a:t>
            </a:r>
          </a:p>
          <a:p>
            <a:pPr>
              <a:defRPr/>
            </a:pPr>
            <a:r>
              <a:rPr lang="en-US" sz="1300" dirty="0"/>
              <a:t>-retail </a:t>
            </a:r>
            <a:r>
              <a:rPr lang="en-US" sz="1300" dirty="0"/>
              <a:t>financial </a:t>
            </a:r>
            <a:r>
              <a:rPr lang="en-US" sz="1300" dirty="0"/>
              <a:t>services</a:t>
            </a:r>
          </a:p>
          <a:p>
            <a:pPr>
              <a:defRPr/>
            </a:pPr>
            <a:r>
              <a:rPr lang="en-US" sz="1300" dirty="0"/>
              <a:t>-advanced manufacturing professional services</a:t>
            </a:r>
            <a:r>
              <a:rPr lang="en-US" sz="1400"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550" y="161925"/>
            <a:ext cx="8534400" cy="1016000"/>
          </a:xfrm>
        </p:spPr>
        <p:txBody>
          <a:bodyPr/>
          <a:lstStyle/>
          <a:p>
            <a:endParaRPr lang="en-US" altLang="zh-CN" cap="none" smtClean="0">
              <a:ea typeface="宋体" charset="-122"/>
            </a:endParaRPr>
          </a:p>
        </p:txBody>
      </p:sp>
      <p:sp>
        <p:nvSpPr>
          <p:cNvPr id="36866" name="Slide Number Placeholder 2"/>
          <p:cNvSpPr>
            <a:spLocks noGrp="1"/>
          </p:cNvSpPr>
          <p:nvPr>
            <p:ph type="sldNum" sz="quarter" idx="11"/>
          </p:nvPr>
        </p:nvSpPr>
        <p:spPr>
          <a:noFill/>
        </p:spPr>
        <p:txBody>
          <a:bodyPr/>
          <a:lstStyle/>
          <a:p>
            <a:fld id="{7D223EE7-1712-430E-9068-23D9B7D08183}" type="slidenum">
              <a:rPr lang="en-US" altLang="zh-CN">
                <a:ea typeface="宋体" charset="-122"/>
              </a:rPr>
              <a:pPr/>
              <a:t>14</a:t>
            </a:fld>
            <a:endParaRPr lang="en-US" altLang="zh-CN">
              <a:ea typeface="宋体" charset="-122"/>
            </a:endParaRPr>
          </a:p>
        </p:txBody>
      </p:sp>
      <p:pic>
        <p:nvPicPr>
          <p:cNvPr id="36867" name="Picture 2"/>
          <p:cNvPicPr>
            <a:picLocks noChangeAspect="1" noChangeArrowheads="1"/>
          </p:cNvPicPr>
          <p:nvPr/>
        </p:nvPicPr>
        <p:blipFill>
          <a:blip r:embed="rId3"/>
          <a:srcRect/>
          <a:stretch>
            <a:fillRect/>
          </a:stretch>
        </p:blipFill>
        <p:spPr bwMode="auto">
          <a:xfrm>
            <a:off x="-11113" y="20638"/>
            <a:ext cx="9155113" cy="6346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550" y="161925"/>
            <a:ext cx="8534400" cy="1016000"/>
          </a:xfrm>
        </p:spPr>
        <p:txBody>
          <a:bodyPr/>
          <a:lstStyle/>
          <a:p>
            <a:endParaRPr lang="en-US" altLang="zh-CN" cap="none" smtClean="0">
              <a:ea typeface="宋体" charset="-122"/>
            </a:endParaRPr>
          </a:p>
        </p:txBody>
      </p:sp>
      <p:sp>
        <p:nvSpPr>
          <p:cNvPr id="38914" name="Slide Number Placeholder 2"/>
          <p:cNvSpPr>
            <a:spLocks noGrp="1"/>
          </p:cNvSpPr>
          <p:nvPr>
            <p:ph type="sldNum" sz="quarter" idx="11"/>
          </p:nvPr>
        </p:nvSpPr>
        <p:spPr>
          <a:noFill/>
        </p:spPr>
        <p:txBody>
          <a:bodyPr/>
          <a:lstStyle/>
          <a:p>
            <a:fld id="{480A5208-9214-419B-962B-80D956969227}" type="slidenum">
              <a:rPr lang="en-US" altLang="zh-CN">
                <a:ea typeface="宋体" charset="-122"/>
              </a:rPr>
              <a:pPr/>
              <a:t>15</a:t>
            </a:fld>
            <a:endParaRPr lang="en-US" altLang="zh-CN">
              <a:ea typeface="宋体" charset="-122"/>
            </a:endParaRPr>
          </a:p>
        </p:txBody>
      </p:sp>
      <p:pic>
        <p:nvPicPr>
          <p:cNvPr id="38915" name="Picture 2"/>
          <p:cNvPicPr>
            <a:picLocks noChangeAspect="1" noChangeArrowheads="1"/>
          </p:cNvPicPr>
          <p:nvPr/>
        </p:nvPicPr>
        <p:blipFill>
          <a:blip r:embed="rId2"/>
          <a:srcRect/>
          <a:stretch>
            <a:fillRect/>
          </a:stretch>
        </p:blipFill>
        <p:spPr bwMode="auto">
          <a:xfrm>
            <a:off x="-39688" y="0"/>
            <a:ext cx="9196388" cy="6854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Picture 2" descr="Ipsos-US-Content-Posting-on-Brand-Social-Sites-Feb2013"/>
          <p:cNvPicPr>
            <a:picLocks noChangeAspect="1" noChangeArrowheads="1"/>
          </p:cNvPicPr>
          <p:nvPr/>
        </p:nvPicPr>
        <p:blipFill>
          <a:blip r:embed="rId3"/>
          <a:srcRect/>
          <a:stretch>
            <a:fillRect/>
          </a:stretch>
        </p:blipFill>
        <p:spPr bwMode="auto">
          <a:xfrm>
            <a:off x="-12700" y="860425"/>
            <a:ext cx="9156700" cy="5997575"/>
          </a:xfrm>
          <a:prstGeom prst="rect">
            <a:avLst/>
          </a:prstGeom>
          <a:noFill/>
          <a:ln w="9525">
            <a:noFill/>
            <a:miter lim="800000"/>
            <a:headEnd/>
            <a:tailEnd/>
          </a:ln>
        </p:spPr>
      </p:pic>
      <p:sp>
        <p:nvSpPr>
          <p:cNvPr id="2" name="Slide Number Placeholder 1"/>
          <p:cNvSpPr>
            <a:spLocks noGrp="1"/>
          </p:cNvSpPr>
          <p:nvPr>
            <p:ph type="sldNum" sz="quarter" idx="11"/>
          </p:nvPr>
        </p:nvSpPr>
        <p:spPr/>
        <p:txBody>
          <a:bodyPr/>
          <a:lstStyle/>
          <a:p>
            <a:pPr>
              <a:defRPr/>
            </a:pPr>
            <a:fld id="{667C287F-C794-4DED-8F63-04F62614DDA7}" type="slidenum">
              <a:rPr lang="en-US"/>
              <a:pPr>
                <a:defRPr/>
              </a:pPr>
              <a:t>16</a:t>
            </a:fld>
            <a:endParaRPr lang="en-US"/>
          </a:p>
        </p:txBody>
      </p:sp>
      <p:sp>
        <p:nvSpPr>
          <p:cNvPr id="3" name="Title 2"/>
          <p:cNvSpPr>
            <a:spLocks noGrp="1"/>
          </p:cNvSpPr>
          <p:nvPr>
            <p:ph type="title"/>
          </p:nvPr>
        </p:nvSpPr>
        <p:spPr>
          <a:xfrm>
            <a:off x="209550" y="161925"/>
            <a:ext cx="8534400" cy="1016000"/>
          </a:xfrm>
        </p:spPr>
        <p:txBody>
          <a:bodyPr/>
          <a:lstStyle/>
          <a:p>
            <a:pPr>
              <a:defRPr/>
            </a:pPr>
            <a:r>
              <a:rPr lang="en-US" dirty="0" smtClean="0"/>
              <a:t>Social Media Use</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Content Placeholder 1"/>
          <p:cNvSpPr>
            <a:spLocks noGrp="1"/>
          </p:cNvSpPr>
          <p:nvPr>
            <p:ph idx="1"/>
          </p:nvPr>
        </p:nvSpPr>
        <p:spPr>
          <a:xfrm>
            <a:off x="317500" y="1046163"/>
            <a:ext cx="8601075" cy="5527675"/>
          </a:xfrm>
        </p:spPr>
        <p:txBody>
          <a:bodyPr/>
          <a:lstStyle/>
          <a:p>
            <a:r>
              <a:rPr lang="en-US" altLang="zh-CN" sz="16600" smtClean="0">
                <a:ea typeface="宋体" charset="-122"/>
              </a:rPr>
              <a:t>2/3</a:t>
            </a:r>
            <a:r>
              <a:rPr lang="en-US" altLang="zh-CN" smtClean="0">
                <a:ea typeface="宋体" charset="-122"/>
              </a:rPr>
              <a:t> of value creation from social technologies lies in improving communications and collaboration</a:t>
            </a:r>
          </a:p>
          <a:p>
            <a:endParaRPr lang="en-US" altLang="zh-CN" smtClean="0">
              <a:ea typeface="宋体" charset="-122"/>
            </a:endParaRPr>
          </a:p>
        </p:txBody>
      </p:sp>
      <p:sp>
        <p:nvSpPr>
          <p:cNvPr id="3" name="Slide Number Placeholder 2"/>
          <p:cNvSpPr>
            <a:spLocks noGrp="1"/>
          </p:cNvSpPr>
          <p:nvPr>
            <p:ph type="sldNum" sz="quarter" idx="11"/>
          </p:nvPr>
        </p:nvSpPr>
        <p:spPr/>
        <p:txBody>
          <a:bodyPr/>
          <a:lstStyle/>
          <a:p>
            <a:pPr>
              <a:defRPr/>
            </a:pPr>
            <a:fld id="{C78C2CDC-5ED6-4FB4-BB6D-48FABFC586B9}" type="slidenum">
              <a:rPr lang="en-US"/>
              <a:pPr>
                <a:defRPr/>
              </a:pPr>
              <a:t>17</a:t>
            </a:fld>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9550" y="161925"/>
            <a:ext cx="8534400" cy="1016000"/>
          </a:xfrm>
        </p:spPr>
        <p:txBody>
          <a:bodyPr/>
          <a:lstStyle/>
          <a:p>
            <a:pPr>
              <a:defRPr/>
            </a:pPr>
            <a:r>
              <a:rPr lang="en-US" dirty="0" smtClean="0"/>
              <a:t>Cost of Social Media Strategy</a:t>
            </a:r>
            <a:endParaRPr lang="en-US" dirty="0"/>
          </a:p>
        </p:txBody>
      </p:sp>
      <p:sp>
        <p:nvSpPr>
          <p:cNvPr id="44034" name="Slide Number Placeholder 1"/>
          <p:cNvSpPr>
            <a:spLocks noGrp="1"/>
          </p:cNvSpPr>
          <p:nvPr>
            <p:ph type="sldNum" sz="quarter" idx="11"/>
          </p:nvPr>
        </p:nvSpPr>
        <p:spPr>
          <a:noFill/>
        </p:spPr>
        <p:txBody>
          <a:bodyPr/>
          <a:lstStyle/>
          <a:p>
            <a:fld id="{08015C9F-F765-4566-AEBB-7C34ECBBD760}" type="slidenum">
              <a:rPr lang="en-US" altLang="zh-CN">
                <a:ea typeface="宋体" charset="-122"/>
              </a:rPr>
              <a:pPr/>
              <a:t>18</a:t>
            </a:fld>
            <a:endParaRPr lang="en-US" altLang="zh-CN">
              <a:ea typeface="宋体" charset="-122"/>
            </a:endParaRPr>
          </a:p>
        </p:txBody>
      </p:sp>
      <p:sp>
        <p:nvSpPr>
          <p:cNvPr id="44035" name="Rectangle 3"/>
          <p:cNvSpPr>
            <a:spLocks noChangeArrowheads="1"/>
          </p:cNvSpPr>
          <p:nvPr/>
        </p:nvSpPr>
        <p:spPr bwMode="auto">
          <a:xfrm>
            <a:off x="92075" y="6611938"/>
            <a:ext cx="8156575" cy="215900"/>
          </a:xfrm>
          <a:prstGeom prst="rect">
            <a:avLst/>
          </a:prstGeom>
          <a:noFill/>
          <a:ln w="9525">
            <a:noFill/>
            <a:miter lim="800000"/>
            <a:headEnd/>
            <a:tailEnd/>
          </a:ln>
        </p:spPr>
        <p:txBody>
          <a:bodyPr>
            <a:spAutoFit/>
          </a:bodyPr>
          <a:lstStyle/>
          <a:p>
            <a:r>
              <a:rPr lang="en-US" altLang="zh-CN" sz="800">
                <a:hlinkClick r:id="rId3"/>
              </a:rPr>
              <a:t>http://digitalbuzz.s3.amazonaws.com/wp-content/uploads/2011/05/Infographic-The-Real-Cost-Of-Social-Media.png</a:t>
            </a:r>
            <a:r>
              <a:rPr lang="en-US" altLang="zh-CN" sz="800"/>
              <a:t> </a:t>
            </a:r>
          </a:p>
        </p:txBody>
      </p:sp>
      <p:pic>
        <p:nvPicPr>
          <p:cNvPr id="44036" name="Picture 2"/>
          <p:cNvPicPr>
            <a:picLocks noChangeAspect="1" noChangeArrowheads="1"/>
          </p:cNvPicPr>
          <p:nvPr/>
        </p:nvPicPr>
        <p:blipFill>
          <a:blip r:embed="rId4"/>
          <a:srcRect/>
          <a:stretch>
            <a:fillRect/>
          </a:stretch>
        </p:blipFill>
        <p:spPr bwMode="auto">
          <a:xfrm>
            <a:off x="0" y="1103313"/>
            <a:ext cx="8910638" cy="4978400"/>
          </a:xfrm>
          <a:prstGeom prst="rect">
            <a:avLst/>
          </a:prstGeom>
          <a:noFill/>
          <a:ln w="9525">
            <a:noFill/>
            <a:miter lim="800000"/>
            <a:headEnd/>
            <a:tailEnd/>
          </a:ln>
        </p:spPr>
      </p:pic>
      <p:pic>
        <p:nvPicPr>
          <p:cNvPr id="44037" name="Picture 3"/>
          <p:cNvPicPr>
            <a:picLocks noChangeAspect="1" noChangeArrowheads="1"/>
          </p:cNvPicPr>
          <p:nvPr/>
        </p:nvPicPr>
        <p:blipFill>
          <a:blip r:embed="rId5"/>
          <a:srcRect/>
          <a:stretch>
            <a:fillRect/>
          </a:stretch>
        </p:blipFill>
        <p:spPr bwMode="auto">
          <a:xfrm>
            <a:off x="4872038" y="6081713"/>
            <a:ext cx="4038600" cy="38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550" y="161925"/>
            <a:ext cx="8534400" cy="1016000"/>
          </a:xfrm>
        </p:spPr>
        <p:txBody>
          <a:bodyPr/>
          <a:lstStyle/>
          <a:p>
            <a:pPr>
              <a:defRPr/>
            </a:pPr>
            <a:r>
              <a:rPr lang="en-US" dirty="0" smtClean="0"/>
              <a:t>Full Campaign costs</a:t>
            </a:r>
            <a:endParaRPr lang="en-US" dirty="0"/>
          </a:p>
        </p:txBody>
      </p:sp>
      <p:sp>
        <p:nvSpPr>
          <p:cNvPr id="46082" name="Slide Number Placeholder 2"/>
          <p:cNvSpPr>
            <a:spLocks noGrp="1"/>
          </p:cNvSpPr>
          <p:nvPr>
            <p:ph type="sldNum" sz="quarter" idx="11"/>
          </p:nvPr>
        </p:nvSpPr>
        <p:spPr>
          <a:noFill/>
        </p:spPr>
        <p:txBody>
          <a:bodyPr/>
          <a:lstStyle/>
          <a:p>
            <a:fld id="{7BEE5E43-2E51-4868-AD85-FAB57F68EBF3}" type="slidenum">
              <a:rPr lang="en-US" altLang="zh-CN">
                <a:ea typeface="宋体" charset="-122"/>
              </a:rPr>
              <a:pPr/>
              <a:t>19</a:t>
            </a:fld>
            <a:endParaRPr lang="en-US" altLang="zh-CN">
              <a:ea typeface="宋体" charset="-122"/>
            </a:endParaRPr>
          </a:p>
        </p:txBody>
      </p:sp>
      <p:pic>
        <p:nvPicPr>
          <p:cNvPr id="46083" name="Picture 2"/>
          <p:cNvPicPr>
            <a:picLocks noChangeAspect="1" noChangeArrowheads="1"/>
          </p:cNvPicPr>
          <p:nvPr/>
        </p:nvPicPr>
        <p:blipFill>
          <a:blip r:embed="rId3"/>
          <a:srcRect/>
          <a:stretch>
            <a:fillRect/>
          </a:stretch>
        </p:blipFill>
        <p:spPr bwMode="auto">
          <a:xfrm>
            <a:off x="119063" y="1160463"/>
            <a:ext cx="8904287" cy="5505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255578A-5DAD-4D34-B7B0-A92F2EB8F738}" type="slidenum">
              <a:rPr lang="en-US"/>
              <a:pPr>
                <a:defRPr/>
              </a:pPr>
              <a:t>2</a:t>
            </a:fld>
            <a:endParaRPr lang="en-US"/>
          </a:p>
        </p:txBody>
      </p:sp>
      <p:sp>
        <p:nvSpPr>
          <p:cNvPr id="3" name="Title 2"/>
          <p:cNvSpPr>
            <a:spLocks noGrp="1"/>
          </p:cNvSpPr>
          <p:nvPr>
            <p:ph type="title"/>
          </p:nvPr>
        </p:nvSpPr>
        <p:spPr>
          <a:xfrm>
            <a:off x="209550" y="161925"/>
            <a:ext cx="8534400" cy="1016000"/>
          </a:xfrm>
        </p:spPr>
        <p:txBody>
          <a:bodyPr/>
          <a:lstStyle/>
          <a:p>
            <a:pPr>
              <a:defRPr/>
            </a:pPr>
            <a:r>
              <a:rPr lang="en-US" dirty="0" smtClean="0"/>
              <a:t>Memos</a:t>
            </a:r>
            <a:endParaRPr lang="en-US" dirty="0"/>
          </a:p>
        </p:txBody>
      </p:sp>
      <p:sp>
        <p:nvSpPr>
          <p:cNvPr id="4" name="Content Placeholder 3"/>
          <p:cNvSpPr>
            <a:spLocks noGrp="1"/>
          </p:cNvSpPr>
          <p:nvPr>
            <p:ph idx="1"/>
          </p:nvPr>
        </p:nvSpPr>
        <p:spPr>
          <a:xfrm>
            <a:off x="277813" y="1600200"/>
            <a:ext cx="8720137" cy="4525963"/>
          </a:xfrm>
        </p:spPr>
        <p:txBody>
          <a:bodyPr/>
          <a:lstStyle/>
          <a:p>
            <a:pPr>
              <a:buFontTx/>
              <a:buChar char="•"/>
            </a:pPr>
            <a:r>
              <a:rPr lang="en-US" altLang="zh-CN" smtClean="0">
                <a:ea typeface="宋体" charset="-122"/>
              </a:rPr>
              <a:t>Memo 6</a:t>
            </a:r>
          </a:p>
          <a:p>
            <a:pPr lvl="1">
              <a:buFont typeface="Arial" charset="0"/>
              <a:buChar char="•"/>
            </a:pPr>
            <a:r>
              <a:rPr lang="en-US" altLang="zh-CN" smtClean="0">
                <a:ea typeface="宋体" charset="-122"/>
              </a:rPr>
              <a:t>This is an opinion memo</a:t>
            </a:r>
          </a:p>
          <a:p>
            <a:pPr lvl="1">
              <a:buFont typeface="Arial" charset="0"/>
              <a:buChar char="•"/>
            </a:pPr>
            <a:r>
              <a:rPr lang="en-US" altLang="zh-CN" smtClean="0">
                <a:ea typeface="宋体" charset="-122"/>
              </a:rPr>
              <a:t>Still requires citations (2) </a:t>
            </a:r>
            <a:r>
              <a:rPr lang="en-US" altLang="zh-CN" sz="1800" smtClean="0">
                <a:ea typeface="宋体" charset="-122"/>
              </a:rPr>
              <a:t>(keep it current -less than 2 years old)</a:t>
            </a:r>
            <a:endParaRPr lang="en-US" altLang="zh-CN" smtClean="0">
              <a:ea typeface="宋体" charset="-122"/>
            </a:endParaRPr>
          </a:p>
          <a:p>
            <a:pPr lvl="1">
              <a:buFont typeface="Arial" charset="0"/>
              <a:buChar char="•"/>
            </a:pPr>
            <a:r>
              <a:rPr lang="en-US" altLang="zh-CN" smtClean="0">
                <a:ea typeface="宋体" charset="-122"/>
              </a:rPr>
              <a:t>Recommendation is an IT Governance Plan for IT Decisions</a:t>
            </a:r>
          </a:p>
          <a:p>
            <a:pPr lvl="1">
              <a:buFont typeface="Arial" charset="0"/>
              <a:buChar char="•"/>
            </a:pPr>
            <a:r>
              <a:rPr lang="en-US" altLang="zh-CN" smtClean="0">
                <a:ea typeface="宋体" charset="-122"/>
              </a:rPr>
              <a:t>Background/Justification section</a:t>
            </a:r>
          </a:p>
          <a:p>
            <a:pPr lvl="2">
              <a:buFontTx/>
              <a:buChar char="•"/>
            </a:pPr>
            <a:r>
              <a:rPr lang="en-US" altLang="zh-CN" smtClean="0">
                <a:ea typeface="宋体" charset="-122"/>
              </a:rPr>
              <a:t>Tell me what was valuable to you from the module on RFP, SLA and IT Governance</a:t>
            </a:r>
          </a:p>
          <a:p>
            <a:pPr lvl="1">
              <a:buFont typeface="Arial" charset="0"/>
              <a:buChar char="•"/>
            </a:pPr>
            <a:r>
              <a:rPr lang="en-US" altLang="zh-CN" smtClean="0">
                <a:ea typeface="宋体" charset="-122"/>
              </a:rPr>
              <a:t>Yes, you may cite class materials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fade">
                                      <p:cBhvr>
                                        <p:cTn id="25" dur="500"/>
                                        <p:tgtEl>
                                          <p:spTgt spid="4">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6" end="6"/>
                                            </p:txEl>
                                          </p:spTgt>
                                        </p:tgtEl>
                                        <p:attrNameLst>
                                          <p:attrName>style.visibility</p:attrName>
                                        </p:attrNameLst>
                                      </p:cBhvr>
                                      <p:to>
                                        <p:strVal val="visible"/>
                                      </p:to>
                                    </p:set>
                                    <p:animEffect transition="in" filter="fade">
                                      <p:cBhvr>
                                        <p:cTn id="30"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550" y="161925"/>
            <a:ext cx="2165350" cy="1016000"/>
          </a:xfrm>
        </p:spPr>
        <p:txBody>
          <a:bodyPr/>
          <a:lstStyle/>
          <a:p>
            <a:pPr>
              <a:defRPr/>
            </a:pPr>
            <a:r>
              <a:rPr lang="en-US" dirty="0" smtClean="0"/>
              <a:t>Benefits</a:t>
            </a:r>
            <a:endParaRPr lang="en-US" dirty="0"/>
          </a:p>
        </p:txBody>
      </p:sp>
      <p:sp>
        <p:nvSpPr>
          <p:cNvPr id="48130" name="Slide Number Placeholder 2"/>
          <p:cNvSpPr>
            <a:spLocks noGrp="1"/>
          </p:cNvSpPr>
          <p:nvPr>
            <p:ph type="sldNum" sz="quarter" idx="11"/>
          </p:nvPr>
        </p:nvSpPr>
        <p:spPr>
          <a:noFill/>
        </p:spPr>
        <p:txBody>
          <a:bodyPr/>
          <a:lstStyle/>
          <a:p>
            <a:fld id="{376A8C26-3448-4DC3-919C-295810486388}" type="slidenum">
              <a:rPr lang="en-US" altLang="zh-CN">
                <a:ea typeface="宋体" charset="-122"/>
              </a:rPr>
              <a:pPr/>
              <a:t>20</a:t>
            </a:fld>
            <a:endParaRPr lang="en-US" altLang="zh-CN">
              <a:ea typeface="宋体" charset="-122"/>
            </a:endParaRPr>
          </a:p>
        </p:txBody>
      </p:sp>
      <p:pic>
        <p:nvPicPr>
          <p:cNvPr id="48131" name="Picture 2"/>
          <p:cNvPicPr>
            <a:picLocks noChangeAspect="1" noChangeArrowheads="1"/>
          </p:cNvPicPr>
          <p:nvPr/>
        </p:nvPicPr>
        <p:blipFill>
          <a:blip r:embed="rId3"/>
          <a:srcRect/>
          <a:stretch>
            <a:fillRect/>
          </a:stretch>
        </p:blipFill>
        <p:spPr bwMode="auto">
          <a:xfrm>
            <a:off x="2281238" y="25400"/>
            <a:ext cx="6726237" cy="6689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550" y="161925"/>
            <a:ext cx="8534400" cy="1016000"/>
          </a:xfrm>
        </p:spPr>
        <p:txBody>
          <a:bodyPr/>
          <a:lstStyle/>
          <a:p>
            <a:pPr>
              <a:defRPr/>
            </a:pPr>
            <a:r>
              <a:rPr lang="en-US" dirty="0" smtClean="0"/>
              <a:t>Impacts</a:t>
            </a:r>
            <a:endParaRPr lang="en-US" dirty="0"/>
          </a:p>
        </p:txBody>
      </p:sp>
      <p:sp>
        <p:nvSpPr>
          <p:cNvPr id="50178" name="Slide Number Placeholder 2"/>
          <p:cNvSpPr>
            <a:spLocks noGrp="1"/>
          </p:cNvSpPr>
          <p:nvPr>
            <p:ph type="sldNum" sz="quarter" idx="11"/>
          </p:nvPr>
        </p:nvSpPr>
        <p:spPr>
          <a:noFill/>
        </p:spPr>
        <p:txBody>
          <a:bodyPr/>
          <a:lstStyle/>
          <a:p>
            <a:fld id="{DC6D3DB5-E248-4205-9AC1-8CBFF2E1805E}" type="slidenum">
              <a:rPr lang="en-US" altLang="zh-CN">
                <a:ea typeface="宋体" charset="-122"/>
              </a:rPr>
              <a:pPr/>
              <a:t>21</a:t>
            </a:fld>
            <a:endParaRPr lang="en-US" altLang="zh-CN">
              <a:ea typeface="宋体" charset="-122"/>
            </a:endParaRPr>
          </a:p>
        </p:txBody>
      </p:sp>
      <p:pic>
        <p:nvPicPr>
          <p:cNvPr id="50179" name="Picture 2"/>
          <p:cNvPicPr>
            <a:picLocks noChangeAspect="1" noChangeArrowheads="1"/>
          </p:cNvPicPr>
          <p:nvPr/>
        </p:nvPicPr>
        <p:blipFill>
          <a:blip r:embed="rId3"/>
          <a:srcRect/>
          <a:stretch>
            <a:fillRect/>
          </a:stretch>
        </p:blipFill>
        <p:spPr bwMode="auto">
          <a:xfrm>
            <a:off x="96838" y="981075"/>
            <a:ext cx="8894762" cy="5048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550" y="161925"/>
            <a:ext cx="8534400" cy="1016000"/>
          </a:xfrm>
        </p:spPr>
        <p:txBody>
          <a:bodyPr/>
          <a:lstStyle/>
          <a:p>
            <a:pPr>
              <a:defRPr/>
            </a:pPr>
            <a:r>
              <a:rPr lang="en-US" dirty="0" smtClean="0"/>
              <a:t>Impacts</a:t>
            </a:r>
            <a:endParaRPr lang="en-US" dirty="0"/>
          </a:p>
        </p:txBody>
      </p:sp>
      <p:sp>
        <p:nvSpPr>
          <p:cNvPr id="52226" name="Slide Number Placeholder 2"/>
          <p:cNvSpPr>
            <a:spLocks noGrp="1"/>
          </p:cNvSpPr>
          <p:nvPr>
            <p:ph type="sldNum" sz="quarter" idx="11"/>
          </p:nvPr>
        </p:nvSpPr>
        <p:spPr>
          <a:noFill/>
        </p:spPr>
        <p:txBody>
          <a:bodyPr/>
          <a:lstStyle/>
          <a:p>
            <a:fld id="{68A675B6-7096-4C31-BC50-82BE8CD8D0F1}" type="slidenum">
              <a:rPr lang="en-US" altLang="zh-CN">
                <a:ea typeface="宋体" charset="-122"/>
              </a:rPr>
              <a:pPr/>
              <a:t>22</a:t>
            </a:fld>
            <a:endParaRPr lang="en-US" altLang="zh-CN">
              <a:ea typeface="宋体" charset="-122"/>
            </a:endParaRPr>
          </a:p>
        </p:txBody>
      </p:sp>
      <p:pic>
        <p:nvPicPr>
          <p:cNvPr id="52227" name="Picture 3"/>
          <p:cNvPicPr>
            <a:picLocks noChangeAspect="1" noChangeArrowheads="1"/>
          </p:cNvPicPr>
          <p:nvPr/>
        </p:nvPicPr>
        <p:blipFill>
          <a:blip r:embed="rId2"/>
          <a:srcRect/>
          <a:stretch>
            <a:fillRect/>
          </a:stretch>
        </p:blipFill>
        <p:spPr bwMode="auto">
          <a:xfrm>
            <a:off x="44450" y="1262063"/>
            <a:ext cx="9099550" cy="4343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81150"/>
            <a:ext cx="8229600" cy="4700588"/>
          </a:xfrm>
        </p:spPr>
        <p:txBody>
          <a:bodyPr/>
          <a:lstStyle/>
          <a:p>
            <a:r>
              <a:rPr lang="en-US" altLang="zh-CN" smtClean="0">
                <a:ea typeface="宋体" charset="-122"/>
              </a:rPr>
              <a:t>Benefits of social technologies will likely outweigh the risks for most companies</a:t>
            </a:r>
          </a:p>
          <a:p>
            <a:r>
              <a:rPr lang="en-US" altLang="zh-CN" smtClean="0">
                <a:ea typeface="宋体" charset="-122"/>
              </a:rPr>
              <a:t>Failing to invest in appropriate use of Social Technolgy will be the greater risk </a:t>
            </a:r>
          </a:p>
          <a:p>
            <a:endParaRPr lang="en-US" altLang="zh-CN" smtClean="0">
              <a:ea typeface="宋体" charset="-122"/>
            </a:endParaRPr>
          </a:p>
          <a:p>
            <a:endParaRPr lang="en-US" altLang="zh-CN" sz="3600" smtClean="0">
              <a:ea typeface="宋体" charset="-122"/>
            </a:endParaRPr>
          </a:p>
        </p:txBody>
      </p:sp>
      <p:sp>
        <p:nvSpPr>
          <p:cNvPr id="3" name="Slide Number Placeholder 2"/>
          <p:cNvSpPr>
            <a:spLocks noGrp="1"/>
          </p:cNvSpPr>
          <p:nvPr>
            <p:ph type="sldNum" sz="quarter" idx="11"/>
          </p:nvPr>
        </p:nvSpPr>
        <p:spPr/>
        <p:txBody>
          <a:bodyPr/>
          <a:lstStyle/>
          <a:p>
            <a:pPr>
              <a:defRPr/>
            </a:pPr>
            <a:fld id="{8DEE0A2C-0BC1-47C4-9CCB-C6EDCC419138}" type="slidenum">
              <a:rPr lang="en-US"/>
              <a:pPr>
                <a:defRPr/>
              </a:pPr>
              <a:t>23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5297" name="Picture 2"/>
          <p:cNvPicPr>
            <a:picLocks noChangeAspect="1" noChangeArrowheads="1"/>
          </p:cNvPicPr>
          <p:nvPr/>
        </p:nvPicPr>
        <p:blipFill>
          <a:blip r:embed="rId3"/>
          <a:srcRect/>
          <a:stretch>
            <a:fillRect/>
          </a:stretch>
        </p:blipFill>
        <p:spPr bwMode="auto">
          <a:xfrm>
            <a:off x="0" y="917575"/>
            <a:ext cx="9188450" cy="6126163"/>
          </a:xfrm>
          <a:prstGeom prst="rect">
            <a:avLst/>
          </a:prstGeom>
          <a:noFill/>
          <a:ln w="9525">
            <a:noFill/>
            <a:miter lim="800000"/>
            <a:headEnd/>
            <a:tailEnd/>
          </a:ln>
        </p:spPr>
      </p:pic>
      <p:sp>
        <p:nvSpPr>
          <p:cNvPr id="2" name="Content Placeholder 1"/>
          <p:cNvSpPr>
            <a:spLocks noGrp="1"/>
          </p:cNvSpPr>
          <p:nvPr>
            <p:ph idx="1"/>
          </p:nvPr>
        </p:nvSpPr>
        <p:spPr/>
        <p:txBody>
          <a:bodyPr/>
          <a:lstStyle/>
          <a:p>
            <a:pPr>
              <a:buFontTx/>
              <a:buChar char="•"/>
            </a:pPr>
            <a:r>
              <a:rPr lang="en-US" altLang="zh-CN" sz="2800" smtClean="0">
                <a:ea typeface="宋体" charset="-122"/>
              </a:rPr>
              <a:t>  Online, user created multi-media, often with sharing and commenting about objects, w/o intermediary</a:t>
            </a:r>
            <a:endParaRPr lang="en-US" altLang="zh-CN" sz="4800" smtClean="0">
              <a:ea typeface="宋体" charset="-122"/>
            </a:endParaRPr>
          </a:p>
          <a:p>
            <a:pPr>
              <a:buFontTx/>
              <a:buChar char="•"/>
            </a:pPr>
            <a:r>
              <a:rPr lang="en-US" altLang="zh-CN" sz="3200" smtClean="0">
                <a:ea typeface="宋体" charset="-122"/>
              </a:rPr>
              <a:t>   Message </a:t>
            </a:r>
          </a:p>
          <a:p>
            <a:pPr lvl="1">
              <a:buFont typeface="Arial" charset="0"/>
              <a:buChar char="•"/>
            </a:pPr>
            <a:r>
              <a:rPr lang="en-US" altLang="zh-CN" sz="2800" smtClean="0">
                <a:ea typeface="宋体" charset="-122"/>
              </a:rPr>
              <a:t>It is really about the message</a:t>
            </a:r>
          </a:p>
        </p:txBody>
      </p:sp>
      <p:sp>
        <p:nvSpPr>
          <p:cNvPr id="3" name="Slide Number Placeholder 2"/>
          <p:cNvSpPr>
            <a:spLocks noGrp="1"/>
          </p:cNvSpPr>
          <p:nvPr>
            <p:ph type="sldNum" sz="quarter" idx="11"/>
          </p:nvPr>
        </p:nvSpPr>
        <p:spPr/>
        <p:txBody>
          <a:bodyPr/>
          <a:lstStyle/>
          <a:p>
            <a:pPr>
              <a:defRPr/>
            </a:pPr>
            <a:fld id="{2D6DC9BD-DCE8-4418-8BCF-176099FBE0B3}" type="slidenum">
              <a:rPr lang="en-US"/>
              <a:pPr>
                <a:defRPr/>
              </a:pPr>
              <a:t>24</a:t>
            </a:fld>
            <a:endParaRPr lang="en-US"/>
          </a:p>
        </p:txBody>
      </p:sp>
      <p:sp>
        <p:nvSpPr>
          <p:cNvPr id="55300" name="TextBox 3"/>
          <p:cNvSpPr txBox="1">
            <a:spLocks noChangeArrowheads="1"/>
          </p:cNvSpPr>
          <p:nvPr/>
        </p:nvSpPr>
        <p:spPr bwMode="auto">
          <a:xfrm>
            <a:off x="371475" y="209550"/>
            <a:ext cx="8429625" cy="708025"/>
          </a:xfrm>
          <a:prstGeom prst="rect">
            <a:avLst/>
          </a:prstGeom>
          <a:noFill/>
          <a:ln w="9525">
            <a:noFill/>
            <a:miter lim="800000"/>
            <a:headEnd/>
            <a:tailEnd/>
          </a:ln>
        </p:spPr>
        <p:txBody>
          <a:bodyPr>
            <a:spAutoFit/>
          </a:bodyPr>
          <a:lstStyle/>
          <a:p>
            <a:r>
              <a:rPr lang="en-US" altLang="zh-CN" sz="4000"/>
              <a:t>What constitutes Social Media?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7345" name="Picture 2" descr="The Difference Between Enterprise 2.0 and Social Media"/>
          <p:cNvPicPr>
            <a:picLocks noChangeAspect="1" noChangeArrowheads="1"/>
          </p:cNvPicPr>
          <p:nvPr/>
        </p:nvPicPr>
        <p:blipFill>
          <a:blip r:embed="rId3"/>
          <a:srcRect/>
          <a:stretch>
            <a:fillRect/>
          </a:stretch>
        </p:blipFill>
        <p:spPr bwMode="auto">
          <a:xfrm>
            <a:off x="3695700" y="1114425"/>
            <a:ext cx="4883150" cy="4883150"/>
          </a:xfrm>
          <a:prstGeom prst="rect">
            <a:avLst/>
          </a:prstGeom>
          <a:noFill/>
          <a:ln w="9525">
            <a:noFill/>
            <a:miter lim="800000"/>
            <a:headEnd/>
            <a:tailEnd/>
          </a:ln>
        </p:spPr>
      </p:pic>
      <p:sp>
        <p:nvSpPr>
          <p:cNvPr id="7" name="Title 6"/>
          <p:cNvSpPr>
            <a:spLocks noGrp="1"/>
          </p:cNvSpPr>
          <p:nvPr>
            <p:ph type="title"/>
          </p:nvPr>
        </p:nvSpPr>
        <p:spPr>
          <a:xfrm>
            <a:off x="0" y="203200"/>
            <a:ext cx="4506913" cy="914400"/>
          </a:xfrm>
        </p:spPr>
        <p:txBody>
          <a:bodyPr>
            <a:normAutofit/>
          </a:bodyPr>
          <a:lstStyle/>
          <a:p>
            <a:r>
              <a:rPr lang="en-US" altLang="zh-CN" sz="3200" cap="none" smtClean="0">
                <a:ea typeface="宋体" charset="-122"/>
              </a:rPr>
              <a:t>HOW ARE ENTERPRISE 2.0 </a:t>
            </a:r>
            <a:r>
              <a:rPr lang="en-US" altLang="zh-CN" sz="1800" cap="none" smtClean="0">
                <a:ea typeface="宋体" charset="-122"/>
              </a:rPr>
              <a:t>AND</a:t>
            </a:r>
            <a:r>
              <a:rPr lang="en-US" altLang="zh-CN" sz="3200" cap="none" smtClean="0">
                <a:ea typeface="宋体" charset="-122"/>
              </a:rPr>
              <a:t/>
            </a:r>
            <a:br>
              <a:rPr lang="en-US" altLang="zh-CN" sz="3200" cap="none" smtClean="0">
                <a:ea typeface="宋体" charset="-122"/>
              </a:rPr>
            </a:br>
            <a:r>
              <a:rPr lang="en-US" altLang="zh-CN" sz="3200" cap="none" smtClean="0">
                <a:ea typeface="宋体" charset="-122"/>
              </a:rPr>
              <a:t>SOCIAL MEDIA DIFFERENT?</a:t>
            </a:r>
          </a:p>
        </p:txBody>
      </p:sp>
      <p:sp>
        <p:nvSpPr>
          <p:cNvPr id="57347" name="Text Placeholder 7"/>
          <p:cNvSpPr>
            <a:spLocks noGrp="1"/>
          </p:cNvSpPr>
          <p:nvPr>
            <p:ph type="body" idx="1"/>
          </p:nvPr>
        </p:nvSpPr>
        <p:spPr/>
        <p:txBody>
          <a:bodyPr/>
          <a:lstStyle/>
          <a:p>
            <a:r>
              <a:rPr lang="en-US" altLang="zh-CN" smtClean="0">
                <a:ea typeface="宋体" charset="-122"/>
              </a:rPr>
              <a:t>Enterprise 2.0</a:t>
            </a:r>
          </a:p>
        </p:txBody>
      </p:sp>
      <p:sp>
        <p:nvSpPr>
          <p:cNvPr id="57348" name="Text Placeholder 9"/>
          <p:cNvSpPr>
            <a:spLocks noGrp="1"/>
          </p:cNvSpPr>
          <p:nvPr>
            <p:ph type="body" sz="half" idx="3"/>
          </p:nvPr>
        </p:nvSpPr>
        <p:spPr/>
        <p:txBody>
          <a:bodyPr/>
          <a:lstStyle/>
          <a:p>
            <a:r>
              <a:rPr lang="en-US" altLang="zh-CN" sz="2800" smtClean="0">
                <a:solidFill>
                  <a:schemeClr val="bg1"/>
                </a:solidFill>
                <a:ea typeface="宋体" charset="-122"/>
              </a:rPr>
              <a:t>Social Media</a:t>
            </a:r>
          </a:p>
        </p:txBody>
      </p:sp>
      <p:sp>
        <p:nvSpPr>
          <p:cNvPr id="57349" name="Slide Number Placeholder 2"/>
          <p:cNvSpPr>
            <a:spLocks noGrp="1"/>
          </p:cNvSpPr>
          <p:nvPr>
            <p:ph type="sldNum" sz="quarter" idx="12"/>
          </p:nvPr>
        </p:nvSpPr>
        <p:spPr>
          <a:noFill/>
        </p:spPr>
        <p:txBody>
          <a:bodyPr/>
          <a:lstStyle/>
          <a:p>
            <a:fld id="{15C68732-9120-49D6-AAC9-3DEC6357F386}" type="slidenum">
              <a:rPr lang="en-US" altLang="zh-CN">
                <a:ea typeface="宋体" charset="-122"/>
              </a:rPr>
              <a:pPr/>
              <a:t>25</a:t>
            </a:fld>
            <a:endParaRPr lang="en-US" altLang="zh-CN">
              <a:ea typeface="宋体" charset="-122"/>
            </a:endParaRPr>
          </a:p>
        </p:txBody>
      </p:sp>
      <p:sp>
        <p:nvSpPr>
          <p:cNvPr id="9" name="Content Placeholder 8"/>
          <p:cNvSpPr>
            <a:spLocks noGrp="1"/>
          </p:cNvSpPr>
          <p:nvPr>
            <p:ph sz="quarter" idx="2"/>
          </p:nvPr>
        </p:nvSpPr>
        <p:spPr>
          <a:xfrm>
            <a:off x="508000" y="2095500"/>
            <a:ext cx="4038600" cy="4038600"/>
          </a:xfrm>
        </p:spPr>
        <p:txBody>
          <a:bodyPr/>
          <a:lstStyle/>
          <a:p>
            <a:r>
              <a:rPr lang="en-US" altLang="zh-CN" smtClean="0">
                <a:ea typeface="宋体" charset="-122"/>
              </a:rPr>
              <a:t>Internal facing</a:t>
            </a:r>
          </a:p>
          <a:p>
            <a:r>
              <a:rPr lang="en-US" altLang="zh-CN" smtClean="0">
                <a:ea typeface="宋体" charset="-122"/>
              </a:rPr>
              <a:t>Knowledge capture</a:t>
            </a:r>
          </a:p>
          <a:p>
            <a:r>
              <a:rPr lang="en-US" altLang="zh-CN" smtClean="0">
                <a:ea typeface="宋体" charset="-122"/>
              </a:rPr>
              <a:t>Productivity and efficiency</a:t>
            </a:r>
          </a:p>
          <a:p>
            <a:r>
              <a:rPr lang="en-US" altLang="zh-CN" smtClean="0">
                <a:ea typeface="宋体" charset="-122"/>
              </a:rPr>
              <a:t>Collaborative</a:t>
            </a:r>
          </a:p>
          <a:p>
            <a:r>
              <a:rPr lang="en-US" altLang="zh-CN" smtClean="0">
                <a:ea typeface="宋体" charset="-122"/>
              </a:rPr>
              <a:t>Examples are Wikis, blogs, social bookmarks, chat</a:t>
            </a:r>
          </a:p>
        </p:txBody>
      </p:sp>
      <p:sp>
        <p:nvSpPr>
          <p:cNvPr id="11" name="Content Placeholder 10"/>
          <p:cNvSpPr>
            <a:spLocks noGrp="1"/>
          </p:cNvSpPr>
          <p:nvPr>
            <p:ph sz="quarter" idx="4"/>
          </p:nvPr>
        </p:nvSpPr>
        <p:spPr/>
        <p:txBody>
          <a:bodyPr/>
          <a:lstStyle/>
          <a:p>
            <a:r>
              <a:rPr lang="en-US" altLang="zh-CN" smtClean="0">
                <a:solidFill>
                  <a:schemeClr val="bg1"/>
                </a:solidFill>
                <a:ea typeface="宋体" charset="-122"/>
              </a:rPr>
              <a:t>External facing</a:t>
            </a:r>
          </a:p>
          <a:p>
            <a:r>
              <a:rPr lang="en-US" altLang="zh-CN" smtClean="0">
                <a:solidFill>
                  <a:schemeClr val="bg1"/>
                </a:solidFill>
                <a:ea typeface="宋体" charset="-122"/>
              </a:rPr>
              <a:t>Open to the world</a:t>
            </a:r>
          </a:p>
          <a:p>
            <a:r>
              <a:rPr lang="en-US" altLang="zh-CN" smtClean="0">
                <a:solidFill>
                  <a:schemeClr val="bg1"/>
                </a:solidFill>
                <a:ea typeface="宋体" charset="-122"/>
              </a:rPr>
              <a:t>Social</a:t>
            </a:r>
          </a:p>
          <a:p>
            <a:r>
              <a:rPr lang="en-US" altLang="zh-CN" smtClean="0">
                <a:solidFill>
                  <a:schemeClr val="bg1"/>
                </a:solidFill>
                <a:ea typeface="宋体" charset="-122"/>
              </a:rPr>
              <a:t>Examples are Social networks and “cool interactive” sites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xEl>
                                              <p:pRg st="0" end="0"/>
                                            </p:txEl>
                                          </p:spTgt>
                                        </p:tgtEl>
                                        <p:attrNameLst>
                                          <p:attrName>style.visibility</p:attrName>
                                        </p:attrNameLst>
                                      </p:cBhvr>
                                      <p:to>
                                        <p:strVal val="visible"/>
                                      </p:to>
                                    </p:set>
                                    <p:animEffect transition="in" filter="fade">
                                      <p:cBhvr>
                                        <p:cTn id="32" dur="500"/>
                                        <p:tgtEl>
                                          <p:spTgt spid="11">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xEl>
                                              <p:pRg st="1" end="1"/>
                                            </p:txEl>
                                          </p:spTgt>
                                        </p:tgtEl>
                                        <p:attrNameLst>
                                          <p:attrName>style.visibility</p:attrName>
                                        </p:attrNameLst>
                                      </p:cBhvr>
                                      <p:to>
                                        <p:strVal val="visible"/>
                                      </p:to>
                                    </p:set>
                                    <p:animEffect transition="in" filter="fade">
                                      <p:cBhvr>
                                        <p:cTn id="37" dur="500"/>
                                        <p:tgtEl>
                                          <p:spTgt spid="11">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xEl>
                                              <p:pRg st="2" end="2"/>
                                            </p:txEl>
                                          </p:spTgt>
                                        </p:tgtEl>
                                        <p:attrNameLst>
                                          <p:attrName>style.visibility</p:attrName>
                                        </p:attrNameLst>
                                      </p:cBhvr>
                                      <p:to>
                                        <p:strVal val="visible"/>
                                      </p:to>
                                    </p:set>
                                    <p:animEffect transition="in" filter="fade">
                                      <p:cBhvr>
                                        <p:cTn id="42" dur="500"/>
                                        <p:tgtEl>
                                          <p:spTgt spid="11">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
                                            <p:txEl>
                                              <p:pRg st="3" end="3"/>
                                            </p:txEl>
                                          </p:spTgt>
                                        </p:tgtEl>
                                        <p:attrNameLst>
                                          <p:attrName>style.visibility</p:attrName>
                                        </p:attrNameLst>
                                      </p:cBhvr>
                                      <p:to>
                                        <p:strVal val="visible"/>
                                      </p:to>
                                    </p:set>
                                    <p:animEffect transition="in" filter="fade">
                                      <p:cBhvr>
                                        <p:cTn id="47"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Emerging Marketing Channels</a:t>
            </a:r>
            <a:endParaRPr lang="en-US" dirty="0"/>
          </a:p>
        </p:txBody>
      </p:sp>
      <p:sp>
        <p:nvSpPr>
          <p:cNvPr id="59394" name="Content Placeholder 2"/>
          <p:cNvSpPr>
            <a:spLocks noGrp="1"/>
          </p:cNvSpPr>
          <p:nvPr>
            <p:ph idx="1"/>
          </p:nvPr>
        </p:nvSpPr>
        <p:spPr/>
        <p:txBody>
          <a:bodyPr/>
          <a:lstStyle/>
          <a:p>
            <a:endParaRPr lang="en-US" altLang="zh-CN" smtClean="0">
              <a:ea typeface="宋体" charset="-122"/>
            </a:endParaRPr>
          </a:p>
        </p:txBody>
      </p:sp>
      <p:pic>
        <p:nvPicPr>
          <p:cNvPr id="59395" name="Picture 2" descr="unica-emerging-channels-may-20111.JPG"/>
          <p:cNvPicPr>
            <a:picLocks noChangeAspect="1" noChangeArrowheads="1"/>
          </p:cNvPicPr>
          <p:nvPr/>
        </p:nvPicPr>
        <p:blipFill>
          <a:blip r:embed="rId3"/>
          <a:srcRect/>
          <a:stretch>
            <a:fillRect/>
          </a:stretch>
        </p:blipFill>
        <p:spPr bwMode="auto">
          <a:xfrm>
            <a:off x="533400" y="865188"/>
            <a:ext cx="8029575" cy="5381625"/>
          </a:xfrm>
          <a:prstGeom prst="rect">
            <a:avLst/>
          </a:prstGeom>
          <a:noFill/>
          <a:ln w="9525">
            <a:noFill/>
            <a:miter lim="800000"/>
            <a:headEnd/>
            <a:tailEnd/>
          </a:ln>
        </p:spPr>
      </p:pic>
      <p:sp>
        <p:nvSpPr>
          <p:cNvPr id="59396" name="Slide Number Placeholder 6"/>
          <p:cNvSpPr>
            <a:spLocks noGrp="1"/>
          </p:cNvSpPr>
          <p:nvPr>
            <p:ph type="sldNum" sz="quarter" idx="12"/>
          </p:nvPr>
        </p:nvSpPr>
        <p:spPr>
          <a:xfrm>
            <a:off x="8702675" y="6473825"/>
            <a:ext cx="441325" cy="279400"/>
          </a:xfrm>
          <a:noFill/>
        </p:spPr>
        <p:txBody>
          <a:bodyPr/>
          <a:lstStyle/>
          <a:p>
            <a:pPr algn="l"/>
            <a:fld id="{279E7830-1670-4E36-81BF-F43EA1042235}" type="slidenum">
              <a:rPr lang="en-US" altLang="zh-CN" sz="1400">
                <a:ea typeface="宋体" charset="-122"/>
              </a:rPr>
              <a:pPr algn="l"/>
              <a:t>26</a:t>
            </a:fld>
            <a:endParaRPr lang="en-US" altLang="zh-CN" sz="1400">
              <a:ea typeface="宋体"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0C6A51A6-687D-44F5-8221-D2E8FF34AC6C}" type="slidenum">
              <a:rPr lang="en-US"/>
              <a:pPr>
                <a:defRPr/>
              </a:pPr>
              <a:t>27</a:t>
            </a:fld>
            <a:endParaRPr lang="en-US"/>
          </a:p>
        </p:txBody>
      </p:sp>
      <p:pic>
        <p:nvPicPr>
          <p:cNvPr id="61442" name="Picture 3"/>
          <p:cNvPicPr>
            <a:picLocks noChangeAspect="1" noChangeArrowheads="1"/>
          </p:cNvPicPr>
          <p:nvPr/>
        </p:nvPicPr>
        <p:blipFill>
          <a:blip r:embed="rId2"/>
          <a:srcRect/>
          <a:stretch>
            <a:fillRect/>
          </a:stretch>
        </p:blipFill>
        <p:spPr bwMode="auto">
          <a:xfrm>
            <a:off x="0" y="-3175"/>
            <a:ext cx="9144000" cy="7715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430FE30-93F1-470A-8C43-DC1C2509BE23}" type="slidenum">
              <a:rPr lang="en-US"/>
              <a:pPr>
                <a:defRPr/>
              </a:pPr>
              <a:t>28</a:t>
            </a:fld>
            <a:endParaRPr lang="en-US"/>
          </a:p>
        </p:txBody>
      </p:sp>
      <p:sp>
        <p:nvSpPr>
          <p:cNvPr id="3" name="Title 2"/>
          <p:cNvSpPr>
            <a:spLocks noGrp="1"/>
          </p:cNvSpPr>
          <p:nvPr>
            <p:ph type="title"/>
          </p:nvPr>
        </p:nvSpPr>
        <p:spPr>
          <a:xfrm>
            <a:off x="209550" y="161925"/>
            <a:ext cx="8534400" cy="1016000"/>
          </a:xfrm>
        </p:spPr>
        <p:txBody>
          <a:bodyPr/>
          <a:lstStyle/>
          <a:p>
            <a:pPr>
              <a:defRPr/>
            </a:pPr>
            <a:r>
              <a:rPr lang="en-US" dirty="0" smtClean="0"/>
              <a:t>But is it Good?</a:t>
            </a:r>
            <a:endParaRPr lang="en-US" dirty="0"/>
          </a:p>
        </p:txBody>
      </p:sp>
      <p:pic>
        <p:nvPicPr>
          <p:cNvPr id="62467" name="Picture 2" descr="DoremusFT-Senior-Execs-Social-Media-May2013"/>
          <p:cNvPicPr>
            <a:picLocks noChangeAspect="1" noChangeArrowheads="1"/>
          </p:cNvPicPr>
          <p:nvPr/>
        </p:nvPicPr>
        <p:blipFill>
          <a:blip r:embed="rId3"/>
          <a:srcRect/>
          <a:stretch>
            <a:fillRect/>
          </a:stretch>
        </p:blipFill>
        <p:spPr bwMode="auto">
          <a:xfrm>
            <a:off x="47625" y="762000"/>
            <a:ext cx="8791575" cy="5686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0CC19127-5167-494F-9EB5-5A3F6900829D}" type="slidenum">
              <a:rPr lang="en-US"/>
              <a:pPr>
                <a:defRPr/>
              </a:pPr>
              <a:t>29</a:t>
            </a:fld>
            <a:endParaRPr lang="en-US"/>
          </a:p>
        </p:txBody>
      </p:sp>
      <p:pic>
        <p:nvPicPr>
          <p:cNvPr id="64514" name="Picture 5"/>
          <p:cNvPicPr>
            <a:picLocks noChangeAspect="1" noChangeArrowheads="1"/>
          </p:cNvPicPr>
          <p:nvPr/>
        </p:nvPicPr>
        <p:blipFill>
          <a:blip r:embed="rId2"/>
          <a:srcRect/>
          <a:stretch>
            <a:fillRect/>
          </a:stretch>
        </p:blipFill>
        <p:spPr bwMode="auto">
          <a:xfrm>
            <a:off x="22225" y="12700"/>
            <a:ext cx="5610225" cy="6837363"/>
          </a:xfrm>
          <a:prstGeom prst="rect">
            <a:avLst/>
          </a:prstGeom>
          <a:noFill/>
          <a:ln w="9525">
            <a:noFill/>
            <a:miter lim="800000"/>
            <a:headEnd/>
            <a:tailEnd/>
          </a:ln>
        </p:spPr>
      </p:pic>
      <p:pic>
        <p:nvPicPr>
          <p:cNvPr id="64515" name="Picture 6"/>
          <p:cNvPicPr>
            <a:picLocks noChangeAspect="1" noChangeArrowheads="1"/>
          </p:cNvPicPr>
          <p:nvPr/>
        </p:nvPicPr>
        <p:blipFill>
          <a:blip r:embed="rId3"/>
          <a:srcRect/>
          <a:stretch>
            <a:fillRect/>
          </a:stretch>
        </p:blipFill>
        <p:spPr bwMode="auto">
          <a:xfrm>
            <a:off x="6640513" y="5327650"/>
            <a:ext cx="2009775" cy="830263"/>
          </a:xfrm>
          <a:prstGeom prst="rect">
            <a:avLst/>
          </a:prstGeom>
          <a:noFill/>
          <a:ln w="9525">
            <a:noFill/>
            <a:miter lim="800000"/>
            <a:headEnd/>
            <a:tailEnd/>
          </a:ln>
        </p:spPr>
      </p:pic>
      <p:pic>
        <p:nvPicPr>
          <p:cNvPr id="64516" name="Picture 7"/>
          <p:cNvPicPr>
            <a:picLocks noChangeAspect="1" noChangeArrowheads="1"/>
          </p:cNvPicPr>
          <p:nvPr/>
        </p:nvPicPr>
        <p:blipFill>
          <a:blip r:embed="rId4"/>
          <a:srcRect/>
          <a:stretch>
            <a:fillRect/>
          </a:stretch>
        </p:blipFill>
        <p:spPr bwMode="auto">
          <a:xfrm>
            <a:off x="6827838" y="6130925"/>
            <a:ext cx="1560512" cy="261938"/>
          </a:xfrm>
          <a:prstGeom prst="rect">
            <a:avLst/>
          </a:prstGeom>
          <a:noFill/>
          <a:ln w="9525">
            <a:noFill/>
            <a:miter lim="800000"/>
            <a:headEnd/>
            <a:tailEnd/>
          </a:ln>
        </p:spPr>
      </p:pic>
      <p:sp>
        <p:nvSpPr>
          <p:cNvPr id="64517" name="TextBox 3"/>
          <p:cNvSpPr txBox="1">
            <a:spLocks noChangeArrowheads="1"/>
          </p:cNvSpPr>
          <p:nvPr/>
        </p:nvSpPr>
        <p:spPr bwMode="auto">
          <a:xfrm>
            <a:off x="5632450" y="1258888"/>
            <a:ext cx="3511550" cy="892175"/>
          </a:xfrm>
          <a:prstGeom prst="rect">
            <a:avLst/>
          </a:prstGeom>
          <a:noFill/>
          <a:ln w="9525">
            <a:noFill/>
            <a:miter lim="800000"/>
            <a:headEnd/>
            <a:tailEnd/>
          </a:ln>
        </p:spPr>
        <p:txBody>
          <a:bodyPr>
            <a:spAutoFit/>
          </a:bodyPr>
          <a:lstStyle/>
          <a:p>
            <a:r>
              <a:rPr lang="en-US" altLang="zh-CN" sz="2600" b="1">
                <a:solidFill>
                  <a:srgbClr val="C00000"/>
                </a:solidFill>
              </a:rPr>
              <a:t>Social Media and it’s Associated Risks</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Web Assignment 5</a:t>
            </a:r>
            <a:endParaRPr lang="en-US" dirty="0"/>
          </a:p>
        </p:txBody>
      </p:sp>
      <p:sp>
        <p:nvSpPr>
          <p:cNvPr id="3" name="Content Placeholder 2"/>
          <p:cNvSpPr>
            <a:spLocks noGrp="1"/>
          </p:cNvSpPr>
          <p:nvPr>
            <p:ph idx="1"/>
          </p:nvPr>
        </p:nvSpPr>
        <p:spPr>
          <a:xfrm>
            <a:off x="495300" y="1042988"/>
            <a:ext cx="8229600" cy="2547937"/>
          </a:xfrm>
        </p:spPr>
        <p:txBody>
          <a:bodyPr>
            <a:normAutofit/>
          </a:bodyPr>
          <a:lstStyle/>
          <a:p>
            <a:pPr>
              <a:lnSpc>
                <a:spcPct val="80000"/>
              </a:lnSpc>
            </a:pPr>
            <a:r>
              <a:rPr lang="en-US" altLang="zh-CN" sz="2400" smtClean="0">
                <a:ea typeface="宋体" charset="-122"/>
              </a:rPr>
              <a:t>Your Web Assignment 5 is due July 14, 5pm.</a:t>
            </a:r>
          </a:p>
          <a:p>
            <a:pPr>
              <a:lnSpc>
                <a:spcPct val="80000"/>
              </a:lnSpc>
            </a:pPr>
            <a:r>
              <a:rPr lang="en-US" altLang="zh-CN" sz="2400" smtClean="0">
                <a:ea typeface="宋体" charset="-122"/>
              </a:rPr>
              <a:t>Make sure you add some posts (content) for this assignment as well. </a:t>
            </a:r>
            <a:r>
              <a:rPr lang="en-US" altLang="zh-CN" sz="2000" b="0" smtClean="0">
                <a:ea typeface="宋体" charset="-122"/>
              </a:rPr>
              <a:t>(you should already have several posts)</a:t>
            </a:r>
          </a:p>
          <a:p>
            <a:pPr>
              <a:lnSpc>
                <a:spcPct val="80000"/>
              </a:lnSpc>
            </a:pPr>
            <a:r>
              <a:rPr lang="en-US" altLang="zh-CN" sz="2400" smtClean="0">
                <a:ea typeface="宋体" charset="-122"/>
              </a:rPr>
              <a:t>Make sure that all of the previous assignment components continue to work (Login, registration, widgets and plugins) when you complete Web 5</a:t>
            </a:r>
          </a:p>
          <a:p>
            <a:pPr>
              <a:lnSpc>
                <a:spcPct val="80000"/>
              </a:lnSpc>
            </a:pPr>
            <a:r>
              <a:rPr lang="en-US" altLang="zh-CN" sz="2400" smtClean="0">
                <a:ea typeface="宋体" charset="-122"/>
              </a:rPr>
              <a:t>I will grade Web Assignment 4 and 5 together</a:t>
            </a:r>
          </a:p>
          <a:p>
            <a:pPr>
              <a:lnSpc>
                <a:spcPct val="80000"/>
              </a:lnSpc>
            </a:pPr>
            <a:endParaRPr lang="en-US" altLang="zh-CN" sz="2400" smtClean="0">
              <a:ea typeface="宋体" charset="-122"/>
            </a:endParaRPr>
          </a:p>
        </p:txBody>
      </p:sp>
      <p:sp>
        <p:nvSpPr>
          <p:cNvPr id="15363" name="Slide Number Placeholder 3"/>
          <p:cNvSpPr>
            <a:spLocks noGrp="1"/>
          </p:cNvSpPr>
          <p:nvPr>
            <p:ph type="sldNum" sz="quarter" idx="12"/>
          </p:nvPr>
        </p:nvSpPr>
        <p:spPr>
          <a:noFill/>
        </p:spPr>
        <p:txBody>
          <a:bodyPr/>
          <a:lstStyle/>
          <a:p>
            <a:fld id="{F02E021D-7D6A-4C2D-9E7F-8DE46C1FEDCC}" type="slidenum">
              <a:rPr lang="en-US" altLang="zh-CN">
                <a:ea typeface="宋体" charset="-122"/>
              </a:rPr>
              <a:pPr/>
              <a:t>3</a:t>
            </a:fld>
            <a:endParaRPr lang="en-US" altLang="zh-CN">
              <a:ea typeface="宋体" charset="-122"/>
            </a:endParaRPr>
          </a:p>
        </p:txBody>
      </p:sp>
      <p:sp>
        <p:nvSpPr>
          <p:cNvPr id="5" name="Title 1"/>
          <p:cNvSpPr txBox="1">
            <a:spLocks/>
          </p:cNvSpPr>
          <p:nvPr/>
        </p:nvSpPr>
        <p:spPr bwMode="auto">
          <a:xfrm>
            <a:off x="342900" y="3611563"/>
            <a:ext cx="8534400" cy="781050"/>
          </a:xfrm>
          <a:prstGeom prst="rect">
            <a:avLst/>
          </a:prstGeom>
          <a:noFill/>
          <a:ln w="9525">
            <a:noFill/>
            <a:miter lim="800000"/>
            <a:headEnd/>
            <a:tailEnd/>
          </a:ln>
        </p:spPr>
        <p:txBody>
          <a:bodyPr/>
          <a:lstStyle>
            <a:lvl1pPr algn="ctr" rtl="0" eaLnBrk="0" fontAlgn="base" hangingPunct="0">
              <a:spcBef>
                <a:spcPct val="0"/>
              </a:spcBef>
              <a:spcAft>
                <a:spcPct val="0"/>
              </a:spcAft>
              <a:defRPr sz="3600" b="1" i="0" cap="small" baseline="0">
                <a:solidFill>
                  <a:schemeClr val="tx2"/>
                </a:solidFill>
                <a:latin typeface="+mj-lt"/>
                <a:ea typeface="+mj-ea"/>
                <a:cs typeface="+mj-cs"/>
              </a:defRPr>
            </a:lvl1pPr>
            <a:lvl2pPr algn="l" rtl="0" eaLnBrk="0" fontAlgn="base" hangingPunct="0">
              <a:spcBef>
                <a:spcPct val="0"/>
              </a:spcBef>
              <a:spcAft>
                <a:spcPct val="0"/>
              </a:spcAft>
              <a:defRPr sz="4400" b="1" i="1">
                <a:solidFill>
                  <a:schemeClr val="tx2"/>
                </a:solidFill>
                <a:latin typeface="Calibri" pitchFamily="34" charset="0"/>
              </a:defRPr>
            </a:lvl2pPr>
            <a:lvl3pPr algn="l" rtl="0" eaLnBrk="0" fontAlgn="base" hangingPunct="0">
              <a:spcBef>
                <a:spcPct val="0"/>
              </a:spcBef>
              <a:spcAft>
                <a:spcPct val="0"/>
              </a:spcAft>
              <a:defRPr sz="4400" b="1" i="1">
                <a:solidFill>
                  <a:schemeClr val="tx2"/>
                </a:solidFill>
                <a:latin typeface="Calibri" pitchFamily="34" charset="0"/>
              </a:defRPr>
            </a:lvl3pPr>
            <a:lvl4pPr algn="l" rtl="0" eaLnBrk="0" fontAlgn="base" hangingPunct="0">
              <a:spcBef>
                <a:spcPct val="0"/>
              </a:spcBef>
              <a:spcAft>
                <a:spcPct val="0"/>
              </a:spcAft>
              <a:defRPr sz="4400" b="1" i="1">
                <a:solidFill>
                  <a:schemeClr val="tx2"/>
                </a:solidFill>
                <a:latin typeface="Calibri" pitchFamily="34" charset="0"/>
              </a:defRPr>
            </a:lvl4pPr>
            <a:lvl5pPr algn="l" rtl="0" eaLnBrk="0" fontAlgn="base" hangingPunct="0">
              <a:spcBef>
                <a:spcPct val="0"/>
              </a:spcBef>
              <a:spcAft>
                <a:spcPct val="0"/>
              </a:spcAft>
              <a:defRPr sz="4400" b="1" i="1">
                <a:solidFill>
                  <a:schemeClr val="tx2"/>
                </a:solidFill>
                <a:latin typeface="Calibri" pitchFamily="34" charset="0"/>
              </a:defRPr>
            </a:lvl5pPr>
            <a:lvl6pPr marL="457200" algn="l" rtl="0" fontAlgn="base">
              <a:spcBef>
                <a:spcPct val="0"/>
              </a:spcBef>
              <a:spcAft>
                <a:spcPct val="0"/>
              </a:spcAft>
              <a:defRPr b="1" i="1">
                <a:solidFill>
                  <a:schemeClr val="tx2"/>
                </a:solidFill>
                <a:latin typeface="Calibri" pitchFamily="34" charset="0"/>
              </a:defRPr>
            </a:lvl6pPr>
            <a:lvl7pPr marL="914400" algn="l" rtl="0" fontAlgn="base">
              <a:spcBef>
                <a:spcPct val="0"/>
              </a:spcBef>
              <a:spcAft>
                <a:spcPct val="0"/>
              </a:spcAft>
              <a:defRPr b="1" i="1">
                <a:solidFill>
                  <a:schemeClr val="tx2"/>
                </a:solidFill>
                <a:latin typeface="Calibri" pitchFamily="34" charset="0"/>
              </a:defRPr>
            </a:lvl7pPr>
            <a:lvl8pPr marL="1371600" algn="l" rtl="0" fontAlgn="base">
              <a:spcBef>
                <a:spcPct val="0"/>
              </a:spcBef>
              <a:spcAft>
                <a:spcPct val="0"/>
              </a:spcAft>
              <a:defRPr b="1" i="1">
                <a:solidFill>
                  <a:schemeClr val="tx2"/>
                </a:solidFill>
                <a:latin typeface="Calibri" pitchFamily="34" charset="0"/>
              </a:defRPr>
            </a:lvl8pPr>
            <a:lvl9pPr marL="1828800" algn="l" rtl="0" fontAlgn="base">
              <a:spcBef>
                <a:spcPct val="0"/>
              </a:spcBef>
              <a:spcAft>
                <a:spcPct val="0"/>
              </a:spcAft>
              <a:defRPr b="1" i="1">
                <a:solidFill>
                  <a:schemeClr val="tx2"/>
                </a:solidFill>
                <a:latin typeface="Calibri" pitchFamily="34" charset="0"/>
              </a:defRPr>
            </a:lvl9pPr>
          </a:lstStyle>
          <a:p>
            <a:pPr>
              <a:defRPr/>
            </a:pPr>
            <a:r>
              <a:rPr lang="en-US" sz="3200" dirty="0"/>
              <a:t>D2L discussion </a:t>
            </a:r>
            <a:r>
              <a:rPr lang="en-US" sz="3200" dirty="0" smtClean="0"/>
              <a:t>Board</a:t>
            </a:r>
            <a:endParaRPr lang="en-US" sz="3200" dirty="0"/>
          </a:p>
        </p:txBody>
      </p:sp>
      <p:sp>
        <p:nvSpPr>
          <p:cNvPr id="6" name="Content Placeholder 2"/>
          <p:cNvSpPr txBox="1">
            <a:spLocks/>
          </p:cNvSpPr>
          <p:nvPr/>
        </p:nvSpPr>
        <p:spPr bwMode="auto">
          <a:xfrm>
            <a:off x="495300" y="4300538"/>
            <a:ext cx="8229600" cy="2547937"/>
          </a:xfrm>
          <a:prstGeom prst="rect">
            <a:avLst/>
          </a:prstGeom>
          <a:noFill/>
          <a:ln w="9525">
            <a:noFill/>
            <a:miter lim="800000"/>
            <a:headEnd/>
            <a:tailEnd/>
          </a:ln>
        </p:spPr>
        <p:txBody>
          <a:bodyPr>
            <a:normAutofit/>
          </a:bodyPr>
          <a:lstStyle>
            <a:lvl1pPr marL="230188" indent="-230188" algn="l" rtl="0" eaLnBrk="0" fontAlgn="base" hangingPunct="0">
              <a:spcBef>
                <a:spcPct val="20000"/>
              </a:spcBef>
              <a:spcAft>
                <a:spcPct val="0"/>
              </a:spcAft>
              <a:buChar char="•"/>
              <a:defRPr sz="2800" b="1">
                <a:solidFill>
                  <a:schemeClr val="tx1"/>
                </a:solidFill>
                <a:latin typeface="+mn-lt"/>
                <a:ea typeface="+mn-ea"/>
                <a:cs typeface="+mn-cs"/>
              </a:defRPr>
            </a:lvl1pPr>
            <a:lvl2pPr marL="684213" indent="-227013" algn="l" rtl="0" eaLnBrk="0" fontAlgn="base" hangingPunct="0">
              <a:spcBef>
                <a:spcPct val="20000"/>
              </a:spcBef>
              <a:spcAft>
                <a:spcPct val="0"/>
              </a:spcAft>
              <a:buChar char="–"/>
              <a:defRPr sz="2400">
                <a:solidFill>
                  <a:schemeClr val="tx1"/>
                </a:solidFill>
                <a:latin typeface="+mn-lt"/>
              </a:defRPr>
            </a:lvl2pPr>
            <a:lvl3pPr marL="1087438" indent="-173038" algn="l" rtl="0" eaLnBrk="0" fontAlgn="base" hangingPunct="0">
              <a:spcBef>
                <a:spcPct val="20000"/>
              </a:spcBef>
              <a:spcAft>
                <a:spcPct val="0"/>
              </a:spcAft>
              <a:buChar char="•"/>
              <a:defRPr sz="2000">
                <a:solidFill>
                  <a:schemeClr val="tx1"/>
                </a:solidFill>
                <a:latin typeface="+mn-lt"/>
              </a:defRPr>
            </a:lvl3pPr>
            <a:lvl4pPr marL="1539875" indent="-168275" algn="l" rtl="0" eaLnBrk="0" fontAlgn="base" hangingPunct="0">
              <a:spcBef>
                <a:spcPct val="20000"/>
              </a:spcBef>
              <a:spcAft>
                <a:spcPct val="0"/>
              </a:spcAft>
              <a:buChar char="–"/>
              <a:defRPr sz="1800">
                <a:solidFill>
                  <a:schemeClr val="tx1"/>
                </a:solidFill>
                <a:latin typeface="+mn-lt"/>
              </a:defRPr>
            </a:lvl4pPr>
            <a:lvl5pPr marL="2001838" indent="-173038" algn="l" rtl="0" eaLnBrk="0" fontAlgn="base" hangingPunct="0">
              <a:spcBef>
                <a:spcPct val="20000"/>
              </a:spcBef>
              <a:spcAft>
                <a:spcPct val="0"/>
              </a:spcAft>
              <a:buChar char="»"/>
              <a:defRPr sz="1800">
                <a:solidFill>
                  <a:schemeClr val="tx1"/>
                </a:solidFill>
                <a:latin typeface="+mn-lt"/>
              </a:defRPr>
            </a:lvl5pPr>
            <a:lvl6pPr marL="2459038" indent="-173038" algn="l" rtl="0" fontAlgn="base">
              <a:spcBef>
                <a:spcPct val="20000"/>
              </a:spcBef>
              <a:spcAft>
                <a:spcPct val="0"/>
              </a:spcAft>
              <a:buChar char="»"/>
              <a:defRPr sz="1200">
                <a:solidFill>
                  <a:schemeClr val="tx1"/>
                </a:solidFill>
                <a:latin typeface="+mn-lt"/>
              </a:defRPr>
            </a:lvl6pPr>
            <a:lvl7pPr marL="2916238" indent="-173038" algn="l" rtl="0" fontAlgn="base">
              <a:spcBef>
                <a:spcPct val="20000"/>
              </a:spcBef>
              <a:spcAft>
                <a:spcPct val="0"/>
              </a:spcAft>
              <a:buChar char="»"/>
              <a:defRPr sz="1200">
                <a:solidFill>
                  <a:schemeClr val="tx1"/>
                </a:solidFill>
                <a:latin typeface="+mn-lt"/>
              </a:defRPr>
            </a:lvl7pPr>
            <a:lvl8pPr marL="3373438" indent="-173038" algn="l" rtl="0" fontAlgn="base">
              <a:spcBef>
                <a:spcPct val="20000"/>
              </a:spcBef>
              <a:spcAft>
                <a:spcPct val="0"/>
              </a:spcAft>
              <a:buChar char="»"/>
              <a:defRPr sz="1200">
                <a:solidFill>
                  <a:schemeClr val="tx1"/>
                </a:solidFill>
                <a:latin typeface="+mn-lt"/>
              </a:defRPr>
            </a:lvl8pPr>
            <a:lvl9pPr marL="3830638" indent="-173038" algn="l" rtl="0" fontAlgn="base">
              <a:spcBef>
                <a:spcPct val="20000"/>
              </a:spcBef>
              <a:spcAft>
                <a:spcPct val="0"/>
              </a:spcAft>
              <a:buChar char="»"/>
              <a:defRPr sz="1200">
                <a:solidFill>
                  <a:schemeClr val="tx1"/>
                </a:solidFill>
                <a:latin typeface="+mn-lt"/>
              </a:defRPr>
            </a:lvl9pPr>
          </a:lstStyle>
          <a:p>
            <a:pPr>
              <a:defRPr/>
            </a:pPr>
            <a:r>
              <a:rPr lang="en-US" kern="0" dirty="0" smtClean="0"/>
              <a:t>Please continue with D2L discussion board  postings and commentary (1 post + 2 comments)</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550" y="161925"/>
            <a:ext cx="8534400" cy="1214438"/>
          </a:xfrm>
        </p:spPr>
        <p:txBody>
          <a:bodyPr/>
          <a:lstStyle/>
          <a:p>
            <a:pPr>
              <a:defRPr/>
            </a:pPr>
            <a:r>
              <a:rPr lang="en-US" dirty="0" smtClean="0"/>
              <a:t>For Social Technologies Mobile is Very Important  -- Almost Essential!</a:t>
            </a:r>
            <a:endParaRPr lang="en-US" dirty="0"/>
          </a:p>
        </p:txBody>
      </p:sp>
      <p:sp>
        <p:nvSpPr>
          <p:cNvPr id="65538" name="Slide Number Placeholder 2"/>
          <p:cNvSpPr>
            <a:spLocks noGrp="1"/>
          </p:cNvSpPr>
          <p:nvPr>
            <p:ph type="sldNum" sz="quarter" idx="11"/>
          </p:nvPr>
        </p:nvSpPr>
        <p:spPr>
          <a:noFill/>
        </p:spPr>
        <p:txBody>
          <a:bodyPr/>
          <a:lstStyle/>
          <a:p>
            <a:fld id="{F49154FC-E287-4AAC-892C-A87E6D64D4BA}" type="slidenum">
              <a:rPr lang="en-US" altLang="zh-CN">
                <a:ea typeface="宋体" charset="-122"/>
              </a:rPr>
              <a:pPr/>
              <a:t>30</a:t>
            </a:fld>
            <a:endParaRPr lang="en-US" altLang="zh-CN">
              <a:ea typeface="宋体" charset="-122"/>
            </a:endParaRPr>
          </a:p>
        </p:txBody>
      </p:sp>
      <p:pic>
        <p:nvPicPr>
          <p:cNvPr id="65539" name="Picture 2" descr="Experian-Top-10-Mobile-Sites-Week-ending-Feb-23-2013"/>
          <p:cNvPicPr>
            <a:picLocks noChangeAspect="1" noChangeArrowheads="1"/>
          </p:cNvPicPr>
          <p:nvPr/>
        </p:nvPicPr>
        <p:blipFill>
          <a:blip r:embed="rId3"/>
          <a:srcRect/>
          <a:stretch>
            <a:fillRect/>
          </a:stretch>
        </p:blipFill>
        <p:spPr bwMode="auto">
          <a:xfrm>
            <a:off x="-31750" y="1376363"/>
            <a:ext cx="9194800" cy="50117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550" y="161925"/>
            <a:ext cx="8534400" cy="1016000"/>
          </a:xfrm>
        </p:spPr>
        <p:txBody>
          <a:bodyPr/>
          <a:lstStyle/>
          <a:p>
            <a:pPr>
              <a:defRPr/>
            </a:pPr>
            <a:r>
              <a:rPr lang="en-US" dirty="0" smtClean="0"/>
              <a:t>Time is </a:t>
            </a:r>
            <a:r>
              <a:rPr lang="en-US" sz="4400" dirty="0" smtClean="0"/>
              <a:t>UP</a:t>
            </a:r>
            <a:r>
              <a:rPr lang="en-US" dirty="0" smtClean="0"/>
              <a:t> significantly</a:t>
            </a:r>
            <a:endParaRPr lang="en-US" dirty="0"/>
          </a:p>
        </p:txBody>
      </p:sp>
      <p:sp>
        <p:nvSpPr>
          <p:cNvPr id="67586" name="Slide Number Placeholder 2"/>
          <p:cNvSpPr>
            <a:spLocks noGrp="1"/>
          </p:cNvSpPr>
          <p:nvPr>
            <p:ph type="sldNum" sz="quarter" idx="11"/>
          </p:nvPr>
        </p:nvSpPr>
        <p:spPr>
          <a:noFill/>
        </p:spPr>
        <p:txBody>
          <a:bodyPr/>
          <a:lstStyle/>
          <a:p>
            <a:fld id="{CA64D51E-ABFA-4594-9456-67060B05DEA3}" type="slidenum">
              <a:rPr lang="en-US" altLang="zh-CN">
                <a:ea typeface="宋体" charset="-122"/>
              </a:rPr>
              <a:pPr/>
              <a:t>31</a:t>
            </a:fld>
            <a:endParaRPr lang="en-US" altLang="zh-CN">
              <a:ea typeface="宋体" charset="-122"/>
            </a:endParaRPr>
          </a:p>
        </p:txBody>
      </p:sp>
      <p:pic>
        <p:nvPicPr>
          <p:cNvPr id="67587" name="Picture 2" descr="http://marketingland.com/wp-content/ml-loads/2013/02/Screen-Shot-2013-02-26-at-9.15.41-AM-600x394.png"/>
          <p:cNvPicPr>
            <a:picLocks noChangeAspect="1" noChangeArrowheads="1"/>
          </p:cNvPicPr>
          <p:nvPr/>
        </p:nvPicPr>
        <p:blipFill>
          <a:blip r:embed="rId3"/>
          <a:srcRect/>
          <a:stretch>
            <a:fillRect/>
          </a:stretch>
        </p:blipFill>
        <p:spPr bwMode="auto">
          <a:xfrm>
            <a:off x="142875" y="1066800"/>
            <a:ext cx="8669338" cy="56943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Number Placeholder 2"/>
          <p:cNvSpPr>
            <a:spLocks noGrp="1"/>
          </p:cNvSpPr>
          <p:nvPr>
            <p:ph type="sldNum" sz="quarter" idx="11"/>
          </p:nvPr>
        </p:nvSpPr>
        <p:spPr>
          <a:noFill/>
        </p:spPr>
        <p:txBody>
          <a:bodyPr/>
          <a:lstStyle/>
          <a:p>
            <a:fld id="{B5AE0880-9A1F-4191-98C2-E1AE3302E301}" type="slidenum">
              <a:rPr lang="en-US" altLang="zh-CN">
                <a:ea typeface="宋体" charset="-122"/>
              </a:rPr>
              <a:pPr/>
              <a:t>32</a:t>
            </a:fld>
            <a:endParaRPr lang="en-US" altLang="zh-CN">
              <a:ea typeface="宋体" charset="-122"/>
            </a:endParaRPr>
          </a:p>
        </p:txBody>
      </p:sp>
      <p:sp>
        <p:nvSpPr>
          <p:cNvPr id="69634" name="AutoShape 2" descr="Image result for total internet usage in minutes by platform tablet smartphone comscore"/>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altLang="zh-CN"/>
          </a:p>
        </p:txBody>
      </p:sp>
      <p:pic>
        <p:nvPicPr>
          <p:cNvPr id="69635" name="Picture 7"/>
          <p:cNvPicPr>
            <a:picLocks noChangeAspect="1" noChangeArrowheads="1"/>
          </p:cNvPicPr>
          <p:nvPr/>
        </p:nvPicPr>
        <p:blipFill>
          <a:blip r:embed="rId2"/>
          <a:srcRect/>
          <a:stretch>
            <a:fillRect/>
          </a:stretch>
        </p:blipFill>
        <p:spPr bwMode="auto">
          <a:xfrm>
            <a:off x="19050" y="688975"/>
            <a:ext cx="9124950" cy="5724525"/>
          </a:xfrm>
          <a:prstGeom prst="rect">
            <a:avLst/>
          </a:prstGeom>
          <a:noFill/>
          <a:ln w="9525">
            <a:noFill/>
            <a:miter lim="800000"/>
            <a:headEnd/>
            <a:tailEnd/>
          </a:ln>
        </p:spPr>
      </p:pic>
      <p:sp>
        <p:nvSpPr>
          <p:cNvPr id="10" name="Title 1"/>
          <p:cNvSpPr>
            <a:spLocks noGrp="1"/>
          </p:cNvSpPr>
          <p:nvPr>
            <p:ph type="title"/>
          </p:nvPr>
        </p:nvSpPr>
        <p:spPr>
          <a:xfrm>
            <a:off x="155575" y="0"/>
            <a:ext cx="8534400" cy="1016000"/>
          </a:xfrm>
        </p:spPr>
        <p:txBody>
          <a:bodyPr/>
          <a:lstStyle/>
          <a:p>
            <a:pPr>
              <a:defRPr/>
            </a:pPr>
            <a:r>
              <a:rPr lang="en-US" dirty="0" smtClean="0"/>
              <a:t>usage is </a:t>
            </a:r>
            <a:r>
              <a:rPr lang="en-US" sz="4400" dirty="0" smtClean="0"/>
              <a:t>UP</a:t>
            </a:r>
            <a:r>
              <a:rPr lang="en-US" dirty="0" smtClean="0"/>
              <a:t> significantly</a:t>
            </a: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Number Placeholder 2"/>
          <p:cNvSpPr>
            <a:spLocks noGrp="1"/>
          </p:cNvSpPr>
          <p:nvPr>
            <p:ph type="sldNum" sz="quarter" idx="11"/>
          </p:nvPr>
        </p:nvSpPr>
        <p:spPr>
          <a:noFill/>
        </p:spPr>
        <p:txBody>
          <a:bodyPr/>
          <a:lstStyle/>
          <a:p>
            <a:fld id="{51B5D471-626B-45E4-9A1D-B4C5ADC457E8}" type="slidenum">
              <a:rPr lang="en-US" altLang="zh-CN">
                <a:ea typeface="宋体" charset="-122"/>
              </a:rPr>
              <a:pPr/>
              <a:t>33</a:t>
            </a:fld>
            <a:endParaRPr lang="en-US" altLang="zh-CN">
              <a:ea typeface="宋体" charset="-122"/>
            </a:endParaRPr>
          </a:p>
        </p:txBody>
      </p:sp>
      <p:pic>
        <p:nvPicPr>
          <p:cNvPr id="70658" name="Picture 3"/>
          <p:cNvPicPr>
            <a:picLocks noChangeAspect="1" noChangeArrowheads="1"/>
          </p:cNvPicPr>
          <p:nvPr/>
        </p:nvPicPr>
        <p:blipFill>
          <a:blip r:embed="rId3"/>
          <a:srcRect/>
          <a:stretch>
            <a:fillRect/>
          </a:stretch>
        </p:blipFill>
        <p:spPr bwMode="auto">
          <a:xfrm>
            <a:off x="55563" y="914400"/>
            <a:ext cx="8966200" cy="5335588"/>
          </a:xfrm>
          <a:prstGeom prst="rect">
            <a:avLst/>
          </a:prstGeom>
          <a:noFill/>
          <a:ln w="9525">
            <a:noFill/>
            <a:miter lim="800000"/>
            <a:headEnd/>
            <a:tailEnd/>
          </a:ln>
        </p:spPr>
      </p:pic>
      <p:sp>
        <p:nvSpPr>
          <p:cNvPr id="4" name="Title 1"/>
          <p:cNvSpPr>
            <a:spLocks noGrp="1"/>
          </p:cNvSpPr>
          <p:nvPr>
            <p:ph type="title"/>
          </p:nvPr>
        </p:nvSpPr>
        <p:spPr>
          <a:xfrm>
            <a:off x="209550" y="161925"/>
            <a:ext cx="8534400" cy="1016000"/>
          </a:xfrm>
        </p:spPr>
        <p:txBody>
          <a:bodyPr/>
          <a:lstStyle/>
          <a:p>
            <a:pPr>
              <a:defRPr/>
            </a:pPr>
            <a:r>
              <a:rPr lang="en-US" dirty="0" smtClean="0"/>
              <a:t>Data Traffic is </a:t>
            </a:r>
            <a:r>
              <a:rPr lang="en-US" sz="4400" dirty="0" smtClean="0"/>
              <a:t>UP</a:t>
            </a:r>
            <a:r>
              <a:rPr lang="en-US" dirty="0" smtClean="0"/>
              <a:t> significantly</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550" y="161925"/>
            <a:ext cx="8534400" cy="1016000"/>
          </a:xfrm>
        </p:spPr>
        <p:txBody>
          <a:bodyPr/>
          <a:lstStyle/>
          <a:p>
            <a:pPr>
              <a:defRPr/>
            </a:pPr>
            <a:r>
              <a:rPr lang="en-US" dirty="0" smtClean="0"/>
              <a:t>Advertising Spend is </a:t>
            </a:r>
            <a:r>
              <a:rPr lang="en-US" dirty="0"/>
              <a:t>UP</a:t>
            </a:r>
          </a:p>
        </p:txBody>
      </p:sp>
      <p:sp>
        <p:nvSpPr>
          <p:cNvPr id="72706" name="Slide Number Placeholder 2"/>
          <p:cNvSpPr>
            <a:spLocks noGrp="1"/>
          </p:cNvSpPr>
          <p:nvPr>
            <p:ph type="sldNum" sz="quarter" idx="11"/>
          </p:nvPr>
        </p:nvSpPr>
        <p:spPr>
          <a:noFill/>
        </p:spPr>
        <p:txBody>
          <a:bodyPr/>
          <a:lstStyle/>
          <a:p>
            <a:fld id="{600DC754-52F6-45D6-A26E-91866C47DF41}" type="slidenum">
              <a:rPr lang="en-US" altLang="zh-CN">
                <a:ea typeface="宋体" charset="-122"/>
              </a:rPr>
              <a:pPr/>
              <a:t>34</a:t>
            </a:fld>
            <a:endParaRPr lang="en-US" altLang="zh-CN">
              <a:ea typeface="宋体" charset="-122"/>
            </a:endParaRPr>
          </a:p>
        </p:txBody>
      </p:sp>
      <p:pic>
        <p:nvPicPr>
          <p:cNvPr id="72707" name="Picture 2" descr="Meeker time spent"/>
          <p:cNvPicPr>
            <a:picLocks noChangeAspect="1" noChangeArrowheads="1"/>
          </p:cNvPicPr>
          <p:nvPr/>
        </p:nvPicPr>
        <p:blipFill>
          <a:blip r:embed="rId2"/>
          <a:srcRect/>
          <a:stretch>
            <a:fillRect/>
          </a:stretch>
        </p:blipFill>
        <p:spPr bwMode="auto">
          <a:xfrm>
            <a:off x="1588" y="1219200"/>
            <a:ext cx="9142412" cy="51800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550" y="161925"/>
            <a:ext cx="8534400" cy="1016000"/>
          </a:xfrm>
        </p:spPr>
        <p:txBody>
          <a:bodyPr/>
          <a:lstStyle/>
          <a:p>
            <a:pPr>
              <a:defRPr/>
            </a:pPr>
            <a:r>
              <a:rPr lang="en-US" dirty="0" smtClean="0"/>
              <a:t>And the </a:t>
            </a:r>
            <a:r>
              <a:rPr lang="en-US" sz="4400" dirty="0" smtClean="0"/>
              <a:t>$$ </a:t>
            </a:r>
            <a:r>
              <a:rPr lang="en-US" dirty="0" smtClean="0"/>
              <a:t>will follow</a:t>
            </a:r>
            <a:endParaRPr lang="en-US" dirty="0"/>
          </a:p>
        </p:txBody>
      </p:sp>
      <p:sp>
        <p:nvSpPr>
          <p:cNvPr id="73730" name="Slide Number Placeholder 2"/>
          <p:cNvSpPr>
            <a:spLocks noGrp="1"/>
          </p:cNvSpPr>
          <p:nvPr>
            <p:ph type="sldNum" sz="quarter" idx="11"/>
          </p:nvPr>
        </p:nvSpPr>
        <p:spPr>
          <a:noFill/>
        </p:spPr>
        <p:txBody>
          <a:bodyPr/>
          <a:lstStyle/>
          <a:p>
            <a:fld id="{8FABE2A1-D418-4A14-BDCA-A5F011A82D87}" type="slidenum">
              <a:rPr lang="en-US" altLang="zh-CN">
                <a:ea typeface="宋体" charset="-122"/>
              </a:rPr>
              <a:pPr/>
              <a:t>35</a:t>
            </a:fld>
            <a:endParaRPr lang="en-US" altLang="zh-CN">
              <a:ea typeface="宋体" charset="-122"/>
            </a:endParaRPr>
          </a:p>
        </p:txBody>
      </p:sp>
      <p:pic>
        <p:nvPicPr>
          <p:cNvPr id="73731" name="Picture 2"/>
          <p:cNvPicPr>
            <a:picLocks noChangeAspect="1" noChangeArrowheads="1"/>
          </p:cNvPicPr>
          <p:nvPr/>
        </p:nvPicPr>
        <p:blipFill>
          <a:blip r:embed="rId3"/>
          <a:srcRect/>
          <a:stretch>
            <a:fillRect/>
          </a:stretch>
        </p:blipFill>
        <p:spPr bwMode="auto">
          <a:xfrm>
            <a:off x="0" y="1019175"/>
            <a:ext cx="9069388" cy="5759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8C728083-09D6-40E0-BA0A-139A441C56E5}" type="slidenum">
              <a:rPr lang="en-US"/>
              <a:pPr>
                <a:defRPr/>
              </a:pPr>
              <a:t>36</a:t>
            </a:fld>
            <a:endParaRPr lang="en-US"/>
          </a:p>
        </p:txBody>
      </p:sp>
      <p:sp>
        <p:nvSpPr>
          <p:cNvPr id="3" name="Title 2"/>
          <p:cNvSpPr>
            <a:spLocks noGrp="1"/>
          </p:cNvSpPr>
          <p:nvPr>
            <p:ph type="title"/>
          </p:nvPr>
        </p:nvSpPr>
        <p:spPr>
          <a:xfrm>
            <a:off x="209550" y="161925"/>
            <a:ext cx="8534400" cy="1016000"/>
          </a:xfrm>
        </p:spPr>
        <p:txBody>
          <a:bodyPr/>
          <a:lstStyle/>
          <a:p>
            <a:endParaRPr lang="en-US" altLang="zh-CN" cap="none" smtClean="0">
              <a:ea typeface="宋体" charset="-122"/>
            </a:endParaRPr>
          </a:p>
        </p:txBody>
      </p:sp>
      <p:sp>
        <p:nvSpPr>
          <p:cNvPr id="75779" name="Content Placeholder 3"/>
          <p:cNvSpPr>
            <a:spLocks noGrp="1"/>
          </p:cNvSpPr>
          <p:nvPr>
            <p:ph idx="1"/>
          </p:nvPr>
        </p:nvSpPr>
        <p:spPr/>
        <p:txBody>
          <a:bodyPr/>
          <a:lstStyle/>
          <a:p>
            <a:pPr>
              <a:buFontTx/>
              <a:buChar char="•"/>
            </a:pPr>
            <a:endParaRPr lang="en-US" altLang="zh-CN" smtClean="0">
              <a:ea typeface="宋体" charset="-122"/>
            </a:endParaRPr>
          </a:p>
        </p:txBody>
      </p:sp>
      <p:pic>
        <p:nvPicPr>
          <p:cNvPr id="75780" name="Picture 2"/>
          <p:cNvPicPr>
            <a:picLocks noChangeAspect="1" noChangeArrowheads="1"/>
          </p:cNvPicPr>
          <p:nvPr/>
        </p:nvPicPr>
        <p:blipFill>
          <a:blip r:embed="rId3"/>
          <a:srcRect/>
          <a:stretch>
            <a:fillRect/>
          </a:stretch>
        </p:blipFill>
        <p:spPr bwMode="auto">
          <a:xfrm>
            <a:off x="185738" y="92075"/>
            <a:ext cx="8705850" cy="6759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C382CEFA-CEF4-4C98-938E-3273D448F26C}" type="slidenum">
              <a:rPr lang="en-US"/>
              <a:pPr>
                <a:defRPr/>
              </a:pPr>
              <a:t>37</a:t>
            </a:fld>
            <a:endParaRPr lang="en-US"/>
          </a:p>
        </p:txBody>
      </p:sp>
      <p:sp>
        <p:nvSpPr>
          <p:cNvPr id="3" name="Title 2"/>
          <p:cNvSpPr>
            <a:spLocks noGrp="1"/>
          </p:cNvSpPr>
          <p:nvPr>
            <p:ph type="title"/>
          </p:nvPr>
        </p:nvSpPr>
        <p:spPr>
          <a:xfrm>
            <a:off x="209550" y="161925"/>
            <a:ext cx="8534400" cy="1016000"/>
          </a:xfrm>
        </p:spPr>
        <p:txBody>
          <a:bodyPr/>
          <a:lstStyle/>
          <a:p>
            <a:endParaRPr lang="en-US" altLang="zh-CN" cap="none" smtClean="0">
              <a:ea typeface="宋体" charset="-122"/>
            </a:endParaRPr>
          </a:p>
        </p:txBody>
      </p:sp>
      <p:sp>
        <p:nvSpPr>
          <p:cNvPr id="77827" name="Content Placeholder 3"/>
          <p:cNvSpPr>
            <a:spLocks noGrp="1"/>
          </p:cNvSpPr>
          <p:nvPr>
            <p:ph idx="1"/>
          </p:nvPr>
        </p:nvSpPr>
        <p:spPr/>
        <p:txBody>
          <a:bodyPr/>
          <a:lstStyle/>
          <a:p>
            <a:pPr>
              <a:buFontTx/>
              <a:buChar char="•"/>
            </a:pPr>
            <a:endParaRPr lang="en-US" altLang="zh-CN" smtClean="0">
              <a:ea typeface="宋体" charset="-122"/>
            </a:endParaRPr>
          </a:p>
        </p:txBody>
      </p:sp>
      <p:pic>
        <p:nvPicPr>
          <p:cNvPr id="77828" name="Picture 2"/>
          <p:cNvPicPr>
            <a:picLocks noChangeAspect="1" noChangeArrowheads="1"/>
          </p:cNvPicPr>
          <p:nvPr/>
        </p:nvPicPr>
        <p:blipFill>
          <a:blip r:embed="rId3"/>
          <a:srcRect/>
          <a:stretch>
            <a:fillRect/>
          </a:stretch>
        </p:blipFill>
        <p:spPr bwMode="auto">
          <a:xfrm>
            <a:off x="-47625" y="163513"/>
            <a:ext cx="9191625" cy="62595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CCA2E33D-3D21-4E03-87EE-C9E59A5E1C7E}" type="slidenum">
              <a:rPr lang="en-US"/>
              <a:pPr>
                <a:defRPr/>
              </a:pPr>
              <a:t>38</a:t>
            </a:fld>
            <a:endParaRPr lang="en-US"/>
          </a:p>
        </p:txBody>
      </p:sp>
      <p:sp>
        <p:nvSpPr>
          <p:cNvPr id="3" name="Title 2"/>
          <p:cNvSpPr>
            <a:spLocks noGrp="1"/>
          </p:cNvSpPr>
          <p:nvPr>
            <p:ph type="title"/>
          </p:nvPr>
        </p:nvSpPr>
        <p:spPr>
          <a:xfrm>
            <a:off x="209550" y="161925"/>
            <a:ext cx="8534400" cy="1016000"/>
          </a:xfrm>
        </p:spPr>
        <p:txBody>
          <a:bodyPr/>
          <a:lstStyle/>
          <a:p>
            <a:pPr>
              <a:defRPr/>
            </a:pPr>
            <a:r>
              <a:rPr lang="en-US" dirty="0" smtClean="0"/>
              <a:t>Developing a SM Strategy – Discussion </a:t>
            </a:r>
            <a:endParaRPr lang="en-US" dirty="0"/>
          </a:p>
        </p:txBody>
      </p:sp>
      <p:sp>
        <p:nvSpPr>
          <p:cNvPr id="79875" name="Content Placeholder 3"/>
          <p:cNvSpPr>
            <a:spLocks noGrp="1"/>
          </p:cNvSpPr>
          <p:nvPr>
            <p:ph idx="1"/>
          </p:nvPr>
        </p:nvSpPr>
        <p:spPr>
          <a:xfrm>
            <a:off x="457200" y="1600200"/>
            <a:ext cx="8253413" cy="4525963"/>
          </a:xfrm>
        </p:spPr>
        <p:txBody>
          <a:bodyPr/>
          <a:lstStyle/>
          <a:p>
            <a:pPr>
              <a:buFontTx/>
              <a:buChar char="•"/>
            </a:pPr>
            <a:r>
              <a:rPr lang="en-US" altLang="zh-CN" smtClean="0">
                <a:ea typeface="宋体" charset="-122"/>
              </a:rPr>
              <a:t>What do you think TRU could do with Social Media (outward facing)?</a:t>
            </a:r>
          </a:p>
          <a:p>
            <a:pPr lvl="1">
              <a:buFont typeface="Arial" charset="0"/>
              <a:buChar char="•"/>
            </a:pPr>
            <a:r>
              <a:rPr lang="en-US" altLang="zh-CN" smtClean="0">
                <a:ea typeface="宋体" charset="-122"/>
              </a:rPr>
              <a:t>In small groups come up business objectives that could be met with Social Media </a:t>
            </a:r>
          </a:p>
          <a:p>
            <a:pPr lvl="1">
              <a:buFont typeface="Arial" charset="0"/>
              <a:buChar char="•"/>
            </a:pPr>
            <a:r>
              <a:rPr lang="en-US" altLang="zh-CN" smtClean="0">
                <a:ea typeface="宋体" charset="-122"/>
              </a:rPr>
              <a:t>Then develop a list of Social Media Technologies that could be used to help meet each objective.</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7F5C12CB-25EF-42BC-BD31-2EEC6371E2B1}" type="slidenum">
              <a:rPr lang="en-US"/>
              <a:pPr>
                <a:defRPr/>
              </a:pPr>
              <a:t>39</a:t>
            </a:fld>
            <a:endParaRPr lang="en-US"/>
          </a:p>
        </p:txBody>
      </p:sp>
      <p:sp>
        <p:nvSpPr>
          <p:cNvPr id="3" name="Title 2"/>
          <p:cNvSpPr>
            <a:spLocks noGrp="1"/>
          </p:cNvSpPr>
          <p:nvPr>
            <p:ph type="title"/>
          </p:nvPr>
        </p:nvSpPr>
        <p:spPr>
          <a:xfrm>
            <a:off x="209550" y="161925"/>
            <a:ext cx="8534400" cy="1016000"/>
          </a:xfrm>
        </p:spPr>
        <p:txBody>
          <a:bodyPr/>
          <a:lstStyle/>
          <a:p>
            <a:pPr>
              <a:defRPr/>
            </a:pPr>
            <a:r>
              <a:rPr lang="en-US" dirty="0" smtClean="0"/>
              <a:t>Next Topic</a:t>
            </a:r>
            <a:endParaRPr lang="en-US" dirty="0"/>
          </a:p>
        </p:txBody>
      </p:sp>
      <p:sp>
        <p:nvSpPr>
          <p:cNvPr id="81923" name="Content Placeholder 3"/>
          <p:cNvSpPr>
            <a:spLocks noGrp="1"/>
          </p:cNvSpPr>
          <p:nvPr>
            <p:ph idx="1"/>
          </p:nvPr>
        </p:nvSpPr>
        <p:spPr>
          <a:xfrm>
            <a:off x="457200" y="1033463"/>
            <a:ext cx="8229600" cy="5092700"/>
          </a:xfrm>
        </p:spPr>
        <p:txBody>
          <a:bodyPr/>
          <a:lstStyle/>
          <a:p>
            <a:pPr>
              <a:buFontTx/>
              <a:buChar char="•"/>
            </a:pPr>
            <a:r>
              <a:rPr lang="en-US" altLang="zh-CN" smtClean="0">
                <a:ea typeface="宋体" charset="-122"/>
              </a:rPr>
              <a:t>Search Engine Optimization</a:t>
            </a:r>
          </a:p>
        </p:txBody>
      </p:sp>
      <p:pic>
        <p:nvPicPr>
          <p:cNvPr id="81924" name="Picture 4" descr="http://www.seo-blast.com/wp-content/uploads/2015/02/Put-On-SEO-Page-In-top-Slider.jpg"/>
          <p:cNvPicPr>
            <a:picLocks noChangeAspect="1" noChangeArrowheads="1"/>
          </p:cNvPicPr>
          <p:nvPr/>
        </p:nvPicPr>
        <p:blipFill>
          <a:blip r:embed="rId3"/>
          <a:srcRect/>
          <a:stretch>
            <a:fillRect/>
          </a:stretch>
        </p:blipFill>
        <p:spPr bwMode="auto">
          <a:xfrm>
            <a:off x="2355850" y="1889125"/>
            <a:ext cx="4927600" cy="47640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81000" y="-187325"/>
            <a:ext cx="8382000" cy="1069975"/>
          </a:xfrm>
        </p:spPr>
        <p:txBody>
          <a:bodyPr/>
          <a:lstStyle/>
          <a:p>
            <a:pPr>
              <a:defRPr/>
            </a:pPr>
            <a:r>
              <a:rPr lang="en-US" dirty="0" smtClean="0"/>
              <a:t>A Critical Reminder</a:t>
            </a:r>
            <a:endParaRPr lang="en-US" dirty="0"/>
          </a:p>
        </p:txBody>
      </p:sp>
      <p:sp>
        <p:nvSpPr>
          <p:cNvPr id="9" name="Content Placeholder 8"/>
          <p:cNvSpPr>
            <a:spLocks noGrp="1"/>
          </p:cNvSpPr>
          <p:nvPr>
            <p:ph sz="quarter" idx="2"/>
          </p:nvPr>
        </p:nvSpPr>
        <p:spPr>
          <a:xfrm>
            <a:off x="269875" y="700088"/>
            <a:ext cx="8715375" cy="2630487"/>
          </a:xfrm>
        </p:spPr>
        <p:txBody>
          <a:bodyPr/>
          <a:lstStyle/>
          <a:p>
            <a:r>
              <a:rPr lang="en-US" altLang="zh-CN" sz="2300" smtClean="0">
                <a:ea typeface="宋体" charset="-122"/>
              </a:rPr>
              <a:t>Note that in case I see an increase in the use of material not written by the submitter without proper quotation or citation.</a:t>
            </a:r>
          </a:p>
          <a:p>
            <a:r>
              <a:rPr lang="en-US" altLang="zh-CN" sz="2300" smtClean="0">
                <a:ea typeface="宋体" charset="-122"/>
              </a:rPr>
              <a:t>I </a:t>
            </a:r>
            <a:r>
              <a:rPr lang="en-US" altLang="zh-CN" sz="2300" smtClean="0">
                <a:solidFill>
                  <a:srgbClr val="FF0000"/>
                </a:solidFill>
                <a:ea typeface="宋体" charset="-122"/>
              </a:rPr>
              <a:t>do</a:t>
            </a:r>
            <a:r>
              <a:rPr lang="en-US" altLang="zh-CN" sz="2300" smtClean="0">
                <a:ea typeface="宋体" charset="-122"/>
              </a:rPr>
              <a:t>, on occasion, use turnitin</a:t>
            </a:r>
          </a:p>
          <a:p>
            <a:r>
              <a:rPr lang="en-US" altLang="zh-CN" sz="2300" smtClean="0">
                <a:ea typeface="宋体" charset="-122"/>
              </a:rPr>
              <a:t>This becomes a violation of Academic Integrity Policy and subject to dismissal from the university.</a:t>
            </a:r>
          </a:p>
          <a:p>
            <a:r>
              <a:rPr lang="en-US" altLang="zh-CN" sz="2300" smtClean="0">
                <a:ea typeface="宋体" charset="-122"/>
              </a:rPr>
              <a:t>If it happens, I have the right to file an Academic integrity report.</a:t>
            </a:r>
          </a:p>
          <a:p>
            <a:endParaRPr lang="en-US" altLang="zh-CN" sz="2000" smtClean="0">
              <a:ea typeface="宋体" charset="-122"/>
            </a:endParaRPr>
          </a:p>
        </p:txBody>
      </p:sp>
      <p:sp>
        <p:nvSpPr>
          <p:cNvPr id="17411" name="Slide Number Placeholder 4"/>
          <p:cNvSpPr>
            <a:spLocks noGrp="1"/>
          </p:cNvSpPr>
          <p:nvPr>
            <p:ph type="sldNum" sz="quarter" idx="12"/>
          </p:nvPr>
        </p:nvSpPr>
        <p:spPr>
          <a:noFill/>
        </p:spPr>
        <p:txBody>
          <a:bodyPr/>
          <a:lstStyle/>
          <a:p>
            <a:fld id="{76180946-F1D7-4F4C-ADD6-00307371049A}" type="slidenum">
              <a:rPr lang="en-US" altLang="zh-CN">
                <a:ea typeface="宋体" charset="-122"/>
              </a:rPr>
              <a:pPr/>
              <a:t>4</a:t>
            </a:fld>
            <a:endParaRPr lang="en-US" altLang="zh-CN">
              <a:ea typeface="宋体" charset="-122"/>
            </a:endParaRPr>
          </a:p>
        </p:txBody>
      </p:sp>
      <p:pic>
        <p:nvPicPr>
          <p:cNvPr id="17412" name="Picture 2" descr="Image result for plagiarism images"/>
          <p:cNvPicPr>
            <a:picLocks noChangeAspect="1" noChangeArrowheads="1"/>
          </p:cNvPicPr>
          <p:nvPr/>
        </p:nvPicPr>
        <p:blipFill>
          <a:blip r:embed="rId2"/>
          <a:srcRect/>
          <a:stretch>
            <a:fillRect/>
          </a:stretch>
        </p:blipFill>
        <p:spPr bwMode="auto">
          <a:xfrm>
            <a:off x="1670050" y="3236913"/>
            <a:ext cx="5208588" cy="36210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Picture 2" descr="http://www.mypersonaltrainerwebsite.com/uploads/2/2/0/1/22014694/7786237_orig.jpg"/>
          <p:cNvPicPr>
            <a:picLocks noChangeAspect="1" noChangeArrowheads="1"/>
          </p:cNvPicPr>
          <p:nvPr/>
        </p:nvPicPr>
        <p:blipFill>
          <a:blip r:embed="rId3"/>
          <a:srcRect/>
          <a:stretch>
            <a:fillRect/>
          </a:stretch>
        </p:blipFill>
        <p:spPr bwMode="auto">
          <a:xfrm>
            <a:off x="1736725" y="4537075"/>
            <a:ext cx="5313363" cy="2359025"/>
          </a:xfrm>
          <a:prstGeom prst="rect">
            <a:avLst/>
          </a:prstGeom>
          <a:noFill/>
          <a:ln w="9525">
            <a:noFill/>
            <a:miter lim="800000"/>
            <a:headEnd/>
            <a:tailEnd/>
          </a:ln>
        </p:spPr>
      </p:pic>
      <p:pic>
        <p:nvPicPr>
          <p:cNvPr id="83970" name="Picture 2"/>
          <p:cNvPicPr>
            <a:picLocks noChangeAspect="1" noChangeArrowheads="1"/>
          </p:cNvPicPr>
          <p:nvPr/>
        </p:nvPicPr>
        <p:blipFill>
          <a:blip r:embed="rId4"/>
          <a:srcRect/>
          <a:stretch>
            <a:fillRect/>
          </a:stretch>
        </p:blipFill>
        <p:spPr bwMode="auto">
          <a:xfrm>
            <a:off x="1643063" y="1347788"/>
            <a:ext cx="5410200" cy="3422650"/>
          </a:xfrm>
          <a:prstGeom prst="rect">
            <a:avLst/>
          </a:prstGeom>
          <a:noFill/>
          <a:ln w="9525">
            <a:noFill/>
            <a:miter lim="800000"/>
            <a:headEnd/>
            <a:tailEnd/>
          </a:ln>
        </p:spPr>
      </p:pic>
      <p:sp>
        <p:nvSpPr>
          <p:cNvPr id="2" name="Title 1"/>
          <p:cNvSpPr>
            <a:spLocks noGrp="1"/>
          </p:cNvSpPr>
          <p:nvPr>
            <p:ph type="ctrTitle"/>
          </p:nvPr>
        </p:nvSpPr>
        <p:spPr>
          <a:xfrm>
            <a:off x="690563" y="128588"/>
            <a:ext cx="7772400" cy="1470025"/>
          </a:xfrm>
        </p:spPr>
        <p:txBody>
          <a:bodyPr/>
          <a:lstStyle/>
          <a:p>
            <a:pPr>
              <a:defRPr/>
            </a:pPr>
            <a:r>
              <a:rPr lang="en-US" dirty="0" smtClean="0"/>
              <a:t>Search Engine Optimization</a:t>
            </a:r>
            <a:br>
              <a:rPr lang="en-US" dirty="0" smtClean="0"/>
            </a:br>
            <a:r>
              <a:rPr lang="en-US" dirty="0" smtClean="0"/>
              <a:t>(SEO)</a:t>
            </a:r>
            <a:endParaRPr lang="en-US" dirty="0"/>
          </a:p>
        </p:txBody>
      </p:sp>
      <p:sp>
        <p:nvSpPr>
          <p:cNvPr id="83972" name="Slide Number Placeholder 4"/>
          <p:cNvSpPr>
            <a:spLocks noGrp="1"/>
          </p:cNvSpPr>
          <p:nvPr>
            <p:ph type="sldNum" sz="quarter" idx="11"/>
          </p:nvPr>
        </p:nvSpPr>
        <p:spPr>
          <a:xfrm>
            <a:off x="6553200" y="6356350"/>
            <a:ext cx="2133600" cy="365125"/>
          </a:xfrm>
          <a:noFill/>
        </p:spPr>
        <p:txBody>
          <a:bodyPr/>
          <a:lstStyle/>
          <a:p>
            <a:fld id="{756BB485-475D-4071-B948-25CFBFE1625E}" type="slidenum">
              <a:rPr lang="en-US" altLang="zh-CN" sz="1000">
                <a:ea typeface="宋体" charset="-122"/>
              </a:rPr>
              <a:pPr/>
              <a:t>40</a:t>
            </a:fld>
            <a:endParaRPr lang="en-US" altLang="zh-CN" sz="1000">
              <a:ea typeface="宋体" charset="-122"/>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7" name="Picture 6" descr="search engine optimizer"/>
          <p:cNvPicPr>
            <a:picLocks noChangeAspect="1" noChangeArrowheads="1"/>
          </p:cNvPicPr>
          <p:nvPr/>
        </p:nvPicPr>
        <p:blipFill>
          <a:blip r:embed="rId3"/>
          <a:srcRect/>
          <a:stretch>
            <a:fillRect/>
          </a:stretch>
        </p:blipFill>
        <p:spPr bwMode="auto">
          <a:xfrm>
            <a:off x="6364288" y="630238"/>
            <a:ext cx="2743200" cy="2847975"/>
          </a:xfrm>
          <a:prstGeom prst="rect">
            <a:avLst/>
          </a:prstGeom>
          <a:noFill/>
          <a:ln w="9525">
            <a:noFill/>
            <a:miter lim="800000"/>
            <a:headEnd/>
            <a:tailEnd/>
          </a:ln>
        </p:spPr>
      </p:pic>
      <p:sp>
        <p:nvSpPr>
          <p:cNvPr id="2" name="Title 1"/>
          <p:cNvSpPr>
            <a:spLocks noGrp="1"/>
          </p:cNvSpPr>
          <p:nvPr>
            <p:ph type="title"/>
          </p:nvPr>
        </p:nvSpPr>
        <p:spPr/>
        <p:txBody>
          <a:bodyPr/>
          <a:lstStyle/>
          <a:p>
            <a:pPr>
              <a:defRPr/>
            </a:pPr>
            <a:r>
              <a:rPr lang="en-US" dirty="0" smtClean="0"/>
              <a:t>What is a Search Engine</a:t>
            </a:r>
            <a:endParaRPr lang="en-US" dirty="0"/>
          </a:p>
        </p:txBody>
      </p:sp>
      <p:sp>
        <p:nvSpPr>
          <p:cNvPr id="3" name="Content Placeholder 2"/>
          <p:cNvSpPr>
            <a:spLocks noGrp="1"/>
          </p:cNvSpPr>
          <p:nvPr>
            <p:ph idx="1"/>
          </p:nvPr>
        </p:nvSpPr>
        <p:spPr>
          <a:xfrm>
            <a:off x="155575" y="2995613"/>
            <a:ext cx="8232775" cy="3590925"/>
          </a:xfrm>
        </p:spPr>
        <p:txBody>
          <a:bodyPr>
            <a:normAutofit/>
          </a:bodyPr>
          <a:lstStyle/>
          <a:p>
            <a:r>
              <a:rPr lang="en-US" altLang="zh-CN" sz="2600" smtClean="0">
                <a:ea typeface="宋体" charset="-122"/>
              </a:rPr>
              <a:t>Definition: An internet based tool that searches an index of documents for a particular term, phrase or text specified by the user. Commonly used to refer to large web-based search engines that search through billions of pages on the internet.</a:t>
            </a:r>
          </a:p>
          <a:p>
            <a:r>
              <a:rPr lang="en-US" altLang="zh-CN" sz="2600" smtClean="0">
                <a:ea typeface="宋体" charset="-122"/>
              </a:rPr>
              <a:t>A search engine is a web-based tool that enables users to locate information on the World Wide Web. </a:t>
            </a:r>
          </a:p>
          <a:p>
            <a:r>
              <a:rPr lang="en-US" altLang="zh-CN" sz="2600" smtClean="0">
                <a:ea typeface="宋体" charset="-122"/>
              </a:rPr>
              <a:t>Different than a directory</a:t>
            </a:r>
          </a:p>
          <a:p>
            <a:endParaRPr lang="en-US" altLang="zh-CN" sz="2600" smtClean="0">
              <a:ea typeface="宋体" charset="-122"/>
            </a:endParaRPr>
          </a:p>
        </p:txBody>
      </p:sp>
      <p:sp>
        <p:nvSpPr>
          <p:cNvPr id="86020" name="Slide Number Placeholder 7"/>
          <p:cNvSpPr>
            <a:spLocks noGrp="1"/>
          </p:cNvSpPr>
          <p:nvPr>
            <p:ph type="sldNum" sz="quarter" idx="12"/>
          </p:nvPr>
        </p:nvSpPr>
        <p:spPr>
          <a:noFill/>
        </p:spPr>
        <p:txBody>
          <a:bodyPr/>
          <a:lstStyle/>
          <a:p>
            <a:fld id="{4188A2C2-32F4-4F54-A511-8CE2F02D2631}" type="slidenum">
              <a:rPr lang="en-US" altLang="zh-CN">
                <a:ea typeface="宋体" charset="-122"/>
              </a:rPr>
              <a:pPr/>
              <a:t>41</a:t>
            </a:fld>
            <a:endParaRPr lang="en-US" altLang="zh-CN">
              <a:ea typeface="宋体" charset="-122"/>
            </a:endParaRPr>
          </a:p>
        </p:txBody>
      </p:sp>
      <p:sp>
        <p:nvSpPr>
          <p:cNvPr id="86021" name="AutoShape 2" descr="data:image/jpg;base64,/9j/4AAQSkZJRgABAQAAAQABAAD/2wCEAAkGBhIRERQUEhQUFBQWFxQUFRUUFxUVFhYZFRgVFRYVFxcXHCYfFxojGRQWHy8gIycpLSwsFR8xNTAqNSgrLCkBCQoKDgwOGg8PGiwkHyUsKiwpLCwtLSksLCkvLS8wLywsNCwpKSwyLy0sLDAsLC8sKSkpLC8tLCwsLCwsKSwqLP/AABEIAOUA3AMBIgACEQEDEQH/xAAcAAACAwEBAQEAAAAAAAAAAAAABQMEBgECBwj/xABJEAACAQIDBgMDBwgHBwUAAAABAgMAEQQSIQUGEzFBUSJhcTKBkQcUQlJiobEjM1NygpLB0SQ0Q2OisvAVFnODk+HxVLPC0tP/xAAZAQEBAQEBAQAAAAAAAAAAAAAAAQIDBAX/xAApEQEAAgEEAQMDBAMAAAAAAAAAAQIRAxIhMUEEUfATodEiMmFxgZHB/9oADAMBAAIRAxEAPwD7jRRRQFFFFAUUVwmg7XL0ln3hLsUwsfHYGzPfJAh+1LY5j9lAx9KF2E8uuKlaS/8AZR3ihHlYHM/7Te4UFjF7x4eNsmfO/wCjiDSye9IwSPfaqx2tiX/NYUqPrYiRI/fkTO3xtTGLDJCmWJFUDkqAIPu/GlKYYYm7Stni1sLlIjbsAbuPtMbHoKNRGe3JZ8YRfiQC/IQxPMdOerOo+Iqpu7iMRjI2k+cSxhZJIrGKEE8M5Sw0Ol7j3VQ2FgckmMjwfgSSUeIapCoQK7Lfm7NmsvSwJ00OtwcUWHjEalVSMAakaDuxPU6m551I5bvWteFR9l4gW/pkvMDWODr+xXfmGMHLEo3lJAPxRxVxMfHKAY2DgMBdTcc7EXGl7jlVwmq5Epnxyc4oJR/dyNG37rqR/iro3nRPz8c2H85Uun/VjzIPeRSPefeidZpI4JI4khRWlkdDJ4nPhRQDztr7697ob0PJIYJ3WRmXjQyoMqyRnmCo9kqa4R6ik32eeuuM94z1nE9PTPprRXdmM4zjzj3a7D4pJFDIyup5MpDA+8aVLelOJ3dhYl0BhkP9pCeGx82A8L/tA1XOKxeG/OKMTF+kiASZf1ouUnqhB+zXd5j6iquA2lHMuaNww5G3MHswOqnyOtWaDtFFFAUUUUBRRRQFFFFAUUUUBXK7S7a21hABYF5HOWKJbZpG56X0CgaljoB94S7S2pHAmaQ8zlVQCzOx5KijVmPYUsTZ82K8WJ/JxdMMp1PnO6+0fsL4R1LVZ2Zslg3GnIknItcexGDzjiB5Du3NuvQC5jsdHAhkldY0XmzkKovoLk+elB4WMQ2CgCPlYaBPQDkv4VazV88m3wxMmJw80AEmFlS+TL4VQlQ5eYXCyqbtY6EWAuW00u19kjEJGvEKxFgwOW9wQRwzciwN+flakCrvZthZI2wsMoWeR+ALq7AEqJCpyai6Hn5mlWD3gaQlXV8Q0YDcOBRHEEVsjsgzMZXQ2OUkeQuK0OB3Ow0ahSpksIheQljeEFY28mCsRftTeKCOMWVVUdlAA+6r+ki1sYZWHB45ltEFw8bJGyqNClnkvHY6qTGUYsNbg96ni3JLMXmmYvJEsUpQAZsjFkZWa7KbEKbc7dK0bYtRUTY8Vd0+Ex7ocBsiPDJkiFgZA7ak3Y2BP3DlVnjMPaH1iSOQA5A9b2qD51mI/WFXRKKyrG7xbryTOZcJwjxlAmjmLBGH0ZLDUMOVWNzt0JMNJJNO0bSMqxoIgwSNF1KjNrcnX3VppYFa/QkAXXQ2BvYGuWcE8mGmUciO9z171xjQpF98Rz/16J9Re1ds+2M+ce2U9U48QryEX9kZgvcHTP5jp/5FSSMWOX3t5Dt76Uba2cReRbtIiMITnKCNibi/QAkAZrHTQ6a11y865tDYau3EjYwzW0lS1z9mRTpKvk3uIOtR4HbDq4hxKiOU6Iy34U1v0ZOqt3Rte2Ya13YG13mS0iFZF0awIRiNCVvyN/onUVfxuCSZCkihlPMH7iDzBB1BGoqiwDXaQYbGyYZ1hxDF42OWGdudzyimPLP0V+TcjY83wNB2iiigKKKKAooooOXrtcoJoKe09orBGXa55BVXVnZjZUUdWJIAqrsjZrAmaexncWNtVjXmIY/sjqfpHXsBW2Z/SpvnLfmoyUww6H6L4g/raqv2QT9Ksd8o++eITFDCQSNCFSOSV48hmfiMEVIldgDa4Jsb1ulN8jcbd3ihw+VHmjillDiDjZhGXUC2ZhoBcr1FYbam28XPiIyp4TQqonwzS5FRg1uIdMuIw8mZbEXbwgAC5ISbFfG48nB4mZJjb5zhMUtjnjBVJVNtQHikK6i4b00+kbA3WSEKQuSNTmiguxEdwNWzE3f7h0peu2e8jm7u6cMIuI1QEl8uVQSS7OrSEAZiMxsDewp/M4sQdb1zEYgKPOkW0dsrHbNcsxsiKCzufqqo1J+4dSKwGL4or4SSR9E//E+f40l2hvCiNkLZpDyjQNJIf+WgLfEAV0YDET6ztwYj/YRN+U8uJMPvWP8Aeam2BwEUK5YkVB1ygC/mTzY+ZoEKHGy+xhyg6HESLH/gTO3xtViPY2MPtS4df1Y5H+8uv4U+L28qOIO9AnTZeKXlPDp3gb/9a6y45f8A00nkDLEfvDimzOBz61lNrb3yRO8JiyyEkRNe6kWuCwsDcj3VJnFZtPjlY5tFfecGH+33j/PwTRD64Anj/fhzFR5sopngtqrKoaJlkB0BVgwv6iqOxsbI8EbyaORdradT8NBXX2DFI3FGaKXpJEcj+rW0f0YGpW0WiJjy1ek0tNZ8cH8EeUdzzJ7mpGF6zT7Unw39Zs8XTERi2X/jx65P11uvcLTnD7QDW1BB1BGtx0IPUVphVxOBEbZwuZeoHMeYPW1vcKlw+14wwjZxmY2jDGzPpcgA8yB27imI1pTtLYysQ6ixUggqFzLY5roSDbXmtrH1qoYYrCpKjI6hkYWZTyINLNm4poZPm0zFrgmCRuciLzRj1kQdfpDXneqmwtvuDHBiQ5lYORLkUQyZbtZGU62XTVVJtqBypntvBpLHlZirXDRuuro66q6DqQenUXB0NRTK9dpZsLaTTRkSALNGTHMg5BxbVfssCGXyYUzoCiiigKKKKApLvDIz5MMhIae+cjmkK24reRN1Qecl+lOTSTYJ4sk2JOoduFF/woSy3H60mdvMWoGiYVVACAKFAUAcgBoBbtaspvhuDFjpYpuI2HxMJHDmQBgbG4DK2h1vz70x3z3l+ZQh1fDq5YALiJDGrD6QUgHxculu9VN2d58RjZfFhuFAIsxcssqyOWsOFIhyutgb9a7UpqVr9SOvn+0zHTu53yfRYB5Jc5mnkADyFVQBRayJGmiLoNB2FaaabKK4VK8tR2/kaWbY2iscbObm1gFHtMzEKiAdWZiAPXyrla02nMqobW2mwZUjXPNJfIl7DS2Z3P0Y1uLt6AXJFWtlbFEN3c8SZhZ5CLafURfoIOw58ySda9bF2WYgzyWaeSxkYchb2Yk7ItzbuSTzNRbzbTMEOYHJmdIy5FxGHaxkPoLnXSszOG6Um9orCXZ+2YZzII2uY2KOCCCD6HodbHyqctb0/Cs3svZyviJZUkd0HDVZSQxkIuZEzW8cdwmvQg2Ip3JLUiZmHTXrWt8V+6WSU3QjWxueXYgc/MiqpL5QCDfh5NWHPMGJ+A0NDzVAZ2PIE+gJ/CtZcMLImPPL4iHBY5QbsAASFJB5dLVTxeDSUJxF1QKFIY38ItzFtL60SLL9R/3T/Kq6OxbLYg+dScTGJTBnhlvoOQ/1apsbteKAXkYLYX15Aa2uel8pA9Ko4nHrBGWOttABqWJ5ADuTS3D7tHFOJcccx0KQg/k4xfkR9NiNCeQ6d6Rwp1sTeIYskwRsYQSDM/hVj2Qc38zoKcYTBxxDLGioLk2UADXU2A5e6o4QFAVQFA0AAAA9AKnD1RJXb1Hnoz0FTGYFb8QLdlJcaX8ViCyr1Ygked6i2DjxMpYxyRuGIKzZeJboxVScgPbypgXqONFz5gAGICk9SBcgfE/fUwFu1h83mTEjRGyw4jtlY2il/YdgCfque1PBUOMwqyo0bi6upVh3DCxqhu3i2aHJIbyQs0Mh7mPQN+0hVv2qobUUUUBRRRQK95Ma0WGkZPzhAjj/AOJKRHH/AInHwq1gMEsMSRr7KKqD0UWvS7bfjxGEi6cR529IUOX/ABuh91OC1SR80372/hkxkcyT4R5sOskMmHxBYLaTKSQwVgri3XmDWj+TnZpiwmcmP8vJJiFSG/CjWUgqkdwNLC/LmTSPevZOz5sUoixEUONaSLPEPGs5RwwWaJeZ0vm087ivoagAV7NW8RpVrGf5z898sxHKPFTZRWewx+c4oudYsMSidmnZfG/7CNlHm7dqn3h2nwo5JOeRWYDuQDZfebD31LsXZ/AgjjJuwF5D9aRjmkb3uW+6vI0tY7F8KNnszZRfKguzHoAO5OlYt5/n7yWDG7RGKQMMkKLlMl1vfiZs4II106VLvNt2GYZUnkjKK0qOqnhuQWTVrXto2vIXBvemWycOsUSnKgd1QuVUrewsosdbAaa+vWued04e+tfoae+Y/VPXfz5iTDETADTQdANLDtVSBHlay+89B6moQWlkCL1/DvWqwmEWNQq/+fM10eBXwuyVUeLxHz5fCrqoBy0r1RQctUc8akXYCw1N+lutS0o3rxXDwsh5XAX94gUCXB4U4p2kUWWM/k1P1jfW/cL/AJqY4a456HtUm56f0YH6xY/gPwAqLFzflW9bUgXUepBJVJZa7xqC7xKOJVMTUGagtmWvHFqsZa8tLQOopMwBpMv5LHkfRxMWb/mYchT7zHIv/SrxBtArIq30sTbvrrUm8RA+bzD+znjufsy3gb/3AfdQPKKBRQFFFFAltm2gP7vDH3GWX+UVL99N2HnHHgZlxMccqRkEgESKy27BwTdW76ddLkUxGPnspb8jhxpbTxTHqRTI4tv0T/4P/tWq3mk7oO3yz5H9hRtLLLLKZ54HXLmWQNCWV0ZXMg1Y/VFwMoNfV8TJYVUw6LGzskDK0hDORkBcgBQW8WpsAKixUz/o3/w/zrpr606198pEYJNsjiSQR9HnjLDusV5yPT8kB76k2xPimkyxRI0QUiTivk4hYclI1ygdRa5qGdz86w/gbQTtbw9EVb8/tn40zknb6jf4f51wnl1077JziJ/v5DM7vwM2VZYgnzXixAhrq5chso7qotz6207NMZiqkndvqkfClmIJPQ1IjDWtq/Vvuxhpd18L4DIebGw9B/3/AAp7VPY0eWCMfZB+Ov8AGpsXiBGjOeSqzH0UEn8K1DimvRes9s/EYjEYdZllWMuA6qVDIAdQD1OnW9TYneiOMOzBikbBJXWxVG0vcXvYXFz091LcLSJv1B3esz8oRPzT/mJf08X8bU0bbkY1ucmbIX+iDy17C/Ws/vJt+HEYdowG/KRvLE+mVhERexvftp2NZrMWzjwkzt7MNxMUHwoHVWIPvsfxv8Kh22Mk57NZh+B+8ffWW3F25wZCjey+lvO+n36e+t1t/Z5ljzKPGmoHcdV9dPurQVLPXsT0ohxdxUy4igZcajjUv49d49Be41eWmqnx6jbEUFbEbTtjUjv/AGTN8XsP8pp5tNzJhJkAJbIWQDU5ks6ged1FYzeJeHtHDdzEM3vdjb763mDS6e6oHsT5lB7gH4617qrs2fPGD2uPh/2tVqqCiiigTYXTHz+cGHPweYUt363wGAECkhTO7RiRrlUKrmFwAbkmyj1v0phN4cfGf0kEq++N0cfc5r3vNuvh9oQ8HEKWW4ZSDlZWF7MrdDqfjSEtGYwpbD287yiFwWOViXK5fEtiy2GmmYD1FO8WNKwm7Uxg2k+HCXUAoz2mlkJ0ZLykKigLq1hzYC7G9voEy3U1u0xM8OHp66laY1J5ZOZv6bh/MYhffkVh/kNOnjrP7cfhzYeU8knjzHsst4WPoOLf3U62ztJcNEZHBNiAAB1PIX5AedcrWisbp6ejOFbFgKCWIA6kmwpTjY6QbQxs2L8T3CfRRBcDnYt35HudDpVzYu0CwMMntp7J7gdD5j8K8en6yL32zGInqXONSJnD6FsWXNh4iPqKPhp/CrMsYYEEXBBBHcHmKz27G0MqtEeaG4/VbXT0N/jWhjlB5V7nRm03QZYXw6zngG4QFQXiB6I/YX0vyr0u5wCyoJG4U1mlQgatYBiG5gNlFxWmoq2mbdrWZp+1n59gBYpEBZoyeJwxbMSuuUHzIFZbZuzOMUEQyxSxyI8WR1bCl/ESmfldtCvkDpX0i1cy1KYpWaxHbF439vlO3t32w01gfC3iVuWvUVtt094OOnDk0mjAzD6w5Bx/Gmm19lriI8rcxqp7HvXzras4hlyq2SaM6SBgMp7HSxU6XBI51mZw6dtHvVstUdXj0Z75l6G1vEOx1rP8cg2Oh7GrGG3pGMkUOVV0GSw5MeZZb9xbSk+3964nxXzSEKzxKXmk52sQvBSx1N2BJPK1ueorJn85rvzqlMLl5EjX2nYIOovldrk/VCoSTam0G707HUqB3uT7+VVZjHAGIvTbZGBuQ7jQagdz39Kl2fu8qat4j93wpyqURlMfu9LPtBpmW0axBYjcasBzI5jVj8K0uAwTKBc/CrQFBltQWsMyrpyufvNWqRJmlbKugHtN28vM09oCiiigR7x+BsNN0jnVWPZZwYD7szofdTuqe2tnjEQSxHTOjKD2NvC3qGsfdXjYW0DPh45DoxWzjs6+F19zAj3UGO39w3AxMOLT87oqF7sMycokjQZnZw7HKGUfk768jvIXzKD3AOoIOo7HUelKt7sEJcJKNNAHsxyq2QhsrHSytax1Ghpb8nu21nw2UZQYzlCKxfKhuU8ZJDD2h4WYAKBfQig97zbM4scics6st+xPI+46+6p9kYkYzCKZACXUpKvaRbrIP3wT8Ka47D5qzeAk+a4xkP5rEm6nomIC6oTyHERbj7SHvUmM8DM4vCNg5jC5PDbVG7g6c+nQH3VXx+GYEOujCzL0bToeV7WuCdSDX0Lb+xFxURQ6MNUb6rfyPI189juM0UgIkQkd2Fuo0JuNLEc9OdfF1tH6c7J6nr8fh57Vwa4HaJkUSpbOujr0Pceh5inmG27oCDofu7g+dYtZWgk4iggG2dCLaNqNOgOtuxBFOZcJmHEhOjC9ujfyPnXv9LrzeNtv3R9/5daW3Q2mE22rc6YJiFPIivlb490NiCD2P8O9SRb2FeZr1tvqfEHcVDLjFXma+dRb3M7Kq3LMQFHcnQCtK+xmZRmlN+thp6C5qinvP8pWFwbqksmVnGYAanLewJsNLkHn2rLY/anzvEL8zVJHmsALgrlGrvIeQ00qZvkjwrYh8RipZcUzG4V7IgtyByakAaWuKY4hYsKAIUWK2iiMBbelv+9TCs/g9xcThXmknUPHJyVNQliTc29k615Td04mZSh8S6cTk6A8wWt4725MD25aV9N2Lj5Dh0acHiG+hFmtc2zDppVeRlBJAAJNzYAX+FMLFpicwWbC3ZTDgF3M0vi/KMqpYNbRUTwjQDXme9tKfKopXLjLVVXaJJ0NVlojavN6VwYy/WriS0FgtUEwLWA5kgfGvWeuK9mB7EGgb4fDqihVFgP9XNS1wGu0BRRRQcNJMAeBi5IT7E18RF2zCyzoPeUf9tu1PKVbf2e0kYaK3GiYSwk8iyggofsupZD+t5UDGWMMCGAIOhBAIPqDWS2Nu/LhMZNIGRcM4yomrPpYoq3uQAzSeEGw6DW4fbP2sMRGrxA2YalrjIQSGQjmWUggjuKtDD5QWHiex1Y2ue1/oi/aoPORn9q6r9X6R9T09BS/buy1lhaI+EaFSuhRlIZXXsQQDfypVsjep0mMOM8LMyhPCAAzBbx+G4IBYa3Nri5521UiBhVCHd3bRlDRTWGIisJByDjksyd0a3uNx2vQ3x2EXAni0ljFzbmyjX4j8Kl29sRmZZIm4c8dzHIBfnzRh9JGtqP42NWNibyLOeFKvCxCjxRE3DAfTib6afeORFctbSjVrtlJjMYY7ZewJsX4iOHETcm3tHrlB5+vIVq4NlJCgRBYDvrfuSe9OmXt91UsUenxrloemro89z7pWkVJcfhw4ykAjrelOJ3bhALO3DUcyzAKP3q0c5EaFjz01tcDufI+tKDhZpZXlhSOQRuY0EzDwBVVuLlbS7ljrbQKLcya71tm+37/AIatOIym3X2LBGeMhzkjKpItbuRcDn39a0Lz18Y3/wDlVxEcyw4d40kjuJniXMjEGwVQw95PnbpTLcX5UmxLcDFZRLa6Ooyh+6kcg1tdOdq30Q+nsb1VhwQWUSEA2BC31sfrDzquu0R3qHE7U86BvNiPOluJxYpcdqg6Xr3g8G05ubhP83p5UHuDAy4m+Q5V1sxvqewH8aV4PEMRa1u9fQcBh1jW/JVHuAArDK8bSu0TK8bMXRlNwVbUW+NvdQNMEtNIhVHBimcS0HoLXsJXtVr0BQXsHJdbdtP5VPS6KXKb/GmANB2iiigK4a7RQZrEMcFiTIf6tiGHE7QzGyiTyRwAG7MAeprR3qPF4VZEZHAZWBVlIuCDoQaz+zcY2DkXCzsTGxy4WZj7Q6QSH9IBopPtAd+YX9vbBTEKdBxApClrle4VwOa31IHPlyJvnd3tvfNXXDTo8eZiELkE5jbwn6w1GqiwuBZRYVuKR7yOsQEoQPOfycVxc3N3AA6kZSR5+tWsbpxCTMRGZMsTkNgSATyBIBP86z+2t3UmAzAhlN0dSVdGHJlYag1kNttG0eImkWThGJVjbEKFlfEX9qK4zKoHPpW63VilODh4/tcNNSTm5X8d+RtavRq+n+nSLZ84+3zLhp62+23BRHtbGYbwzxnFJyWWIAS8tOJHoGPmtvSr+zNpw4kExSLIfpAHxKezIfEvoRTTBwh2zn2dRGO46v7/AMKXbY3Mw2IYOyWccpI7pIPR1sfvryvQupDXzr5XdrQYKO6ljiphZFDeBQunEdbagcgDoT76020ZzsvDvNLiZJI05LNZ3Yn2UViMxJOmpPevzlvHvBLjsQ88x8TG+l7Ko9lF8gNKuZjpMRJXmOrHUk315k9Sa+lfIx8nvzyU4ucHgRGyDUcSTvcdE0PrbsaxW6+7Uu0MQsUYNrZnPREHW/cnQeZr9BbMw20IoY4IRhcPHGoRQqvIQB18TWJvrcjmaitS+x4W5xqfQWP3Uhx21MBExjjjWeb9FCBIwP22vlT3mvH+6Ms/9bxM8w6xhuHH70jsD771otk7vxYdQsaKgHRQBVGdj2FJNlOJyontLh4hZdDpxpBYysNNNF8jzrQ4XBWtYaUylw4K294PY96pT4h1W6qCVJzgm2gBN19SBWZttjKxGZw7tjaQw0JkylgpUEDoGYKWOh0ANz6VjsXNC8uaBcsdtBkMYPUsosLg3vfrrTDbKYkSpicGS2cKrR5nkR2Y2ylb5YlVQSX0N9KubcwgBRyqiRh4yvI5QAOfQa29a3xiJie2czmYmOlPBtTSJqUxm1WUxFqimmavJmqgcZUEmMoGLYim2AkzRj3isdJjq0+wnvED3JoGdFFFAVyu0UBVTaWzY8RG0cqhkYWIP4jsQdQat0UGXw205MCwixbF4b5YsUenQJiD0PQScj1sdSy3g2IuMhMZZk1V0dPaVl9lh/rrTGfDq6lXAZSCCCLgg1mv9mYjAG+F/LYfrhmNmjH9w55D7DaditWtprOYS0RaMSr7O+TpRKJcVPJimX2BJ7It5XN/wrR4vxnhDkdXI6L29/4VUwW9MEynhk8RdDCwyyqTyDIdRr15edMMHhyq66s3iY9z29ByrepqX1JzaWaadaRisE+8m0JojGkORM17yuLqgFhYDqdarrth0vmkDgLfXKBzC3LDQa66X0p/jMAkqlJFDKdCD/rSsJtHdDDQuyQRXDqVlVncgqTooF7gGx+Feec5eyt6Tp4nv+u/85fJPlS3/O0sRkiJ+bxEiMC/jbk0p9eQ8vWshg8A8rrHGCxJAAGpJOgA+NfRd+Pk8gjTPhFaOQC7RlsyMCL3jJ1U26E2PlTj5Et1SgbGSxliBeJRq1jcZwORJykDXz61t5233D3DXZuGVLAzOVaVvPogP1V5eeprWSlIxmc2FwCegvpc9hfT31YnOg/WX8axPygb3nB4jDxrh2kaRWtJnZABcKyrZSC9jmAYWuBob0ickYzy1mGxjFgCoUWlzXPIowC+4g3vSXeTfxMKXRI2mkGHfERqpUiTI2VlW1ybasTbQCshj9nTYmXFwDjNE2TDnERxFHSWV0mZ5IiRxEskaMyWFjy51qtgfJxDAIWlbiSwvLIhRRDGvGUKyLGumSw5Em5JqrbGeCVvlTnlkwfzfC5osQiSMxzPa7FXjBiuFdRZrHuL21reqWbxZCjKSAGK+JQefhJsDzHUVJgNmxQJkhjSJAScqKFFzzNh1qSedUUs7BVAuWYgADuSeQoyhwmHQZmQWzG5HS456dDSXeDFBnCj6NwffXmTeAS5mw9zH1kIIVj/AHYOrevLlzpS8nMk69T1NSIiOIWZmZzKUvUTT1UmxVqoy4w1UMpMZ51QxG1By60Y3ZcqwGVtNR4eoB6ntSaNNaBmuILGvpGyUyRovYC/rzNfPdkYIswJ0UffW8wc2g8qBuDXarwzVYoCiuV21AUUUUBXCK7RQKdr7tQYixdbSD2ZUukqHujrYg0sUbRwv1cbEO9o8QB5keCT3gHzNamuWoM9ht+MKTllZsM/LLiFMevk58B+NJN5ISkxnV5OG4XK8IzhSBa5y309O9bbE4NJBZ1Vh2YA0jbcTDAkw58OTqTA7Rg+qqQD8KLD5/sndrE7TlJk4kMIN87LlZrdFB7i+vnX1PBbPaEhVYGICwUqAy20ADLYWA0sR050nO7OMT81j5fSVIpPvK3++j5jtUcsTh2/WhI/BqmEaHEch+sv41KVFZkYHaje1Phh1FoWOo1HN6P9i7Sf28cEH91DGPgWvSIGmtSzaW82Fw5tLNGrfUvmc+iLdj8KWf7jB/6xicVP9lpWVf3UsPuppszdnC4cfkYY08wov8aoVtvLiZ9MHhmt+mxP5NB5hB429+WiPdLiESY6VsSwN1Q+CBD9mIaX82ufOtMbAUq2htDoKBbtnEDRVFgOgrOYqc01x73IPrVdow3MUCCSUk1o9k7HWOzP4n5jsvp5+dVHwwHIU2E1BadQ6lSLgixrIvguFKUPTke46GtL84pVtxwwUj2l1v5dqC1ghTjCtas/s2a9PsOdKC/E+tMY20pSppnByoJ6KKKAooooCiiigKKKKAooooCiiigKKKKArxJIBXomk+PxJJtQcx20ugpVnveiY0vXHZHs2gPI9KD1iEPOiNasyWavcMFBUkTSvHGpi8FKpls1qAfEGleJxdic3I9aZ8O9Vp8DfpQednzi41FaCHGADUisg+yCDpp6VNhtmSMep9aDZYTF8RvDy7/yrRRJYCkm7+xmQAtT+gKKKKAooooCiiigKKKKAooooCiiigKKKKDjC4pTicEb03rhFBm5cGaoYrZ4IsRetg0ANQSbPU0GG+ayRexqPqn+BqWHbQGjgofPl8RWpm2TVOTZflQJZNsp0u3oL1FBGztmIt2FPV2X5VZh2XQKIsITVmPZRPSn0GAAqyqAUCWDd4H2qYYfZSJyFXKKDgFdoooCiiigKKKKAooooCiiigKKKKAooooCiiigKKKKAooooCvJQUUUHOEK9AUUUHaKKKAooooCiiig/9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altLang="zh-CN"/>
          </a:p>
        </p:txBody>
      </p:sp>
      <p:sp>
        <p:nvSpPr>
          <p:cNvPr id="86022" name="AutoShape 4" descr="data:image/jpg;base64,/9j/4AAQSkZJRgABAQAAAQABAAD/2wCEAAkGBhIRERQUEhQUFBQWFxQUFRUUFxUVFhYZFRgVFRYVFxcXHCYfFxojGRQWHy8gIycpLSwsFR8xNTAqNSgrLCkBCQoKDgwOGg8PGiwkHyUsKiwpLCwtLSksLCkvLS8wLywsNCwpKSwyLy0sLDAsLC8sKSkpLC8tLCwsLCwsKSwqLP/AABEIAOUA3AMBIgACEQEDEQH/xAAcAAACAwEBAQEAAAAAAAAAAAAABQMEBgECBwj/xABJEAACAQIDBgMDBwgHBwUAAAABAgMAEQQSIQUGEzFBUSJhcTKBkQcUQlJiobEjM1NygpLB0SQ0Q2OisvAVFnODk+HxVLPC0tP/xAAZAQEBAQEBAQAAAAAAAAAAAAAAAQIDBAX/xAApEQEAAgEEAQMDBAMAAAAAAAAAAQIRAxIhMUEEUfATodEiMmFxgZHB/9oADAMBAAIRAxEAPwD7jRRRQFFFFAUUVwmg7XL0ln3hLsUwsfHYGzPfJAh+1LY5j9lAx9KF2E8uuKlaS/8AZR3ihHlYHM/7Te4UFjF7x4eNsmfO/wCjiDSye9IwSPfaqx2tiX/NYUqPrYiRI/fkTO3xtTGLDJCmWJFUDkqAIPu/GlKYYYm7Stni1sLlIjbsAbuPtMbHoKNRGe3JZ8YRfiQC/IQxPMdOerOo+Iqpu7iMRjI2k+cSxhZJIrGKEE8M5Sw0Ol7j3VQ2FgckmMjwfgSSUeIapCoQK7Lfm7NmsvSwJ00OtwcUWHjEalVSMAakaDuxPU6m551I5bvWteFR9l4gW/pkvMDWODr+xXfmGMHLEo3lJAPxRxVxMfHKAY2DgMBdTcc7EXGl7jlVwmq5Epnxyc4oJR/dyNG37rqR/iro3nRPz8c2H85Uun/VjzIPeRSPefeidZpI4JI4khRWlkdDJ4nPhRQDztr7697ob0PJIYJ3WRmXjQyoMqyRnmCo9kqa4R6ik32eeuuM94z1nE9PTPprRXdmM4zjzj3a7D4pJFDIyup5MpDA+8aVLelOJ3dhYl0BhkP9pCeGx82A8L/tA1XOKxeG/OKMTF+kiASZf1ouUnqhB+zXd5j6iquA2lHMuaNww5G3MHswOqnyOtWaDtFFFAUUUUBRRRQFFFFAUUUUBXK7S7a21hABYF5HOWKJbZpG56X0CgaljoB94S7S2pHAmaQ8zlVQCzOx5KijVmPYUsTZ82K8WJ/JxdMMp1PnO6+0fsL4R1LVZ2Zslg3GnIknItcexGDzjiB5Du3NuvQC5jsdHAhkldY0XmzkKovoLk+elB4WMQ2CgCPlYaBPQDkv4VazV88m3wxMmJw80AEmFlS+TL4VQlQ5eYXCyqbtY6EWAuW00u19kjEJGvEKxFgwOW9wQRwzciwN+flakCrvZthZI2wsMoWeR+ALq7AEqJCpyai6Hn5mlWD3gaQlXV8Q0YDcOBRHEEVsjsgzMZXQ2OUkeQuK0OB3Ow0ahSpksIheQljeEFY28mCsRftTeKCOMWVVUdlAA+6r+ki1sYZWHB45ltEFw8bJGyqNClnkvHY6qTGUYsNbg96ni3JLMXmmYvJEsUpQAZsjFkZWa7KbEKbc7dK0bYtRUTY8Vd0+Ex7ocBsiPDJkiFgZA7ak3Y2BP3DlVnjMPaH1iSOQA5A9b2qD51mI/WFXRKKyrG7xbryTOZcJwjxlAmjmLBGH0ZLDUMOVWNzt0JMNJJNO0bSMqxoIgwSNF1KjNrcnX3VppYFa/QkAXXQ2BvYGuWcE8mGmUciO9z171xjQpF98Rz/16J9Re1ds+2M+ce2U9U48QryEX9kZgvcHTP5jp/5FSSMWOX3t5Dt76Uba2cReRbtIiMITnKCNibi/QAkAZrHTQ6a11y865tDYau3EjYwzW0lS1z9mRTpKvk3uIOtR4HbDq4hxKiOU6Iy34U1v0ZOqt3Rte2Ya13YG13mS0iFZF0awIRiNCVvyN/onUVfxuCSZCkihlPMH7iDzBB1BGoqiwDXaQYbGyYZ1hxDF42OWGdudzyimPLP0V+TcjY83wNB2iiigKKKKAooooOXrtcoJoKe09orBGXa55BVXVnZjZUUdWJIAqrsjZrAmaexncWNtVjXmIY/sjqfpHXsBW2Z/SpvnLfmoyUww6H6L4g/raqv2QT9Ksd8o++eITFDCQSNCFSOSV48hmfiMEVIldgDa4Jsb1ulN8jcbd3ihw+VHmjillDiDjZhGXUC2ZhoBcr1FYbam28XPiIyp4TQqonwzS5FRg1uIdMuIw8mZbEXbwgAC5ISbFfG48nB4mZJjb5zhMUtjnjBVJVNtQHikK6i4b00+kbA3WSEKQuSNTmiguxEdwNWzE3f7h0peu2e8jm7u6cMIuI1QEl8uVQSS7OrSEAZiMxsDewp/M4sQdb1zEYgKPOkW0dsrHbNcsxsiKCzufqqo1J+4dSKwGL4or4SSR9E//E+f40l2hvCiNkLZpDyjQNJIf+WgLfEAV0YDET6ztwYj/YRN+U8uJMPvWP8Aeam2BwEUK5YkVB1ygC/mTzY+ZoEKHGy+xhyg6HESLH/gTO3xtViPY2MPtS4df1Y5H+8uv4U+L28qOIO9AnTZeKXlPDp3gb/9a6y45f8A00nkDLEfvDimzOBz61lNrb3yRO8JiyyEkRNe6kWuCwsDcj3VJnFZtPjlY5tFfecGH+33j/PwTRD64Anj/fhzFR5sopngtqrKoaJlkB0BVgwv6iqOxsbI8EbyaORdradT8NBXX2DFI3FGaKXpJEcj+rW0f0YGpW0WiJjy1ek0tNZ8cH8EeUdzzJ7mpGF6zT7Unw39Zs8XTERi2X/jx65P11uvcLTnD7QDW1BB1BGtx0IPUVphVxOBEbZwuZeoHMeYPW1vcKlw+14wwjZxmY2jDGzPpcgA8yB27imI1pTtLYysQ6ixUggqFzLY5roSDbXmtrH1qoYYrCpKjI6hkYWZTyINLNm4poZPm0zFrgmCRuciLzRj1kQdfpDXneqmwtvuDHBiQ5lYORLkUQyZbtZGU62XTVVJtqBypntvBpLHlZirXDRuuro66q6DqQenUXB0NRTK9dpZsLaTTRkSALNGTHMg5BxbVfssCGXyYUzoCiiigKKKKApLvDIz5MMhIae+cjmkK24reRN1Qecl+lOTSTYJ4sk2JOoduFF/woSy3H60mdvMWoGiYVVACAKFAUAcgBoBbtaspvhuDFjpYpuI2HxMJHDmQBgbG4DK2h1vz70x3z3l+ZQh1fDq5YALiJDGrD6QUgHxculu9VN2d58RjZfFhuFAIsxcssqyOWsOFIhyutgb9a7UpqVr9SOvn+0zHTu53yfRYB5Jc5mnkADyFVQBRayJGmiLoNB2FaaabKK4VK8tR2/kaWbY2iscbObm1gFHtMzEKiAdWZiAPXyrla02nMqobW2mwZUjXPNJfIl7DS2Z3P0Y1uLt6AXJFWtlbFEN3c8SZhZ5CLafURfoIOw58ySda9bF2WYgzyWaeSxkYchb2Yk7ItzbuSTzNRbzbTMEOYHJmdIy5FxGHaxkPoLnXSszOG6Um9orCXZ+2YZzII2uY2KOCCCD6HodbHyqctb0/Cs3svZyviJZUkd0HDVZSQxkIuZEzW8cdwmvQg2Ip3JLUiZmHTXrWt8V+6WSU3QjWxueXYgc/MiqpL5QCDfh5NWHPMGJ+A0NDzVAZ2PIE+gJ/CtZcMLImPPL4iHBY5QbsAASFJB5dLVTxeDSUJxF1QKFIY38ItzFtL60SLL9R/3T/Kq6OxbLYg+dScTGJTBnhlvoOQ/1apsbteKAXkYLYX15Aa2uel8pA9Ko4nHrBGWOttABqWJ5ADuTS3D7tHFOJcccx0KQg/k4xfkR9NiNCeQ6d6Rwp1sTeIYskwRsYQSDM/hVj2Qc38zoKcYTBxxDLGioLk2UADXU2A5e6o4QFAVQFA0AAAA9AKnD1RJXb1Hnoz0FTGYFb8QLdlJcaX8ViCyr1Ygked6i2DjxMpYxyRuGIKzZeJboxVScgPbypgXqONFz5gAGICk9SBcgfE/fUwFu1h83mTEjRGyw4jtlY2il/YdgCfque1PBUOMwqyo0bi6upVh3DCxqhu3i2aHJIbyQs0Mh7mPQN+0hVv2qobUUUUBRRRQK95Ma0WGkZPzhAjj/AOJKRHH/AInHwq1gMEsMSRr7KKqD0UWvS7bfjxGEi6cR529IUOX/ABuh91OC1SR80372/hkxkcyT4R5sOskMmHxBYLaTKSQwVgri3XmDWj+TnZpiwmcmP8vJJiFSG/CjWUgqkdwNLC/LmTSPevZOz5sUoixEUONaSLPEPGs5RwwWaJeZ0vm087ivoagAV7NW8RpVrGf5z898sxHKPFTZRWewx+c4oudYsMSidmnZfG/7CNlHm7dqn3h2nwo5JOeRWYDuQDZfebD31LsXZ/AgjjJuwF5D9aRjmkb3uW+6vI0tY7F8KNnszZRfKguzHoAO5OlYt5/n7yWDG7RGKQMMkKLlMl1vfiZs4II106VLvNt2GYZUnkjKK0qOqnhuQWTVrXto2vIXBvemWycOsUSnKgd1QuVUrewsosdbAaa+vWued04e+tfoae+Y/VPXfz5iTDETADTQdANLDtVSBHlay+89B6moQWlkCL1/DvWqwmEWNQq/+fM10eBXwuyVUeLxHz5fCrqoBy0r1RQctUc8akXYCw1N+lutS0o3rxXDwsh5XAX94gUCXB4U4p2kUWWM/k1P1jfW/cL/AJqY4a456HtUm56f0YH6xY/gPwAqLFzflW9bUgXUepBJVJZa7xqC7xKOJVMTUGagtmWvHFqsZa8tLQOopMwBpMv5LHkfRxMWb/mYchT7zHIv/SrxBtArIq30sTbvrrUm8RA+bzD+znjufsy3gb/3AfdQPKKBRQFFFFAltm2gP7vDH3GWX+UVL99N2HnHHgZlxMccqRkEgESKy27BwTdW76ddLkUxGPnspb8jhxpbTxTHqRTI4tv0T/4P/tWq3mk7oO3yz5H9hRtLLLLKZ54HXLmWQNCWV0ZXMg1Y/VFwMoNfV8TJYVUw6LGzskDK0hDORkBcgBQW8WpsAKixUz/o3/w/zrpr606198pEYJNsjiSQR9HnjLDusV5yPT8kB76k2xPimkyxRI0QUiTivk4hYclI1ygdRa5qGdz86w/gbQTtbw9EVb8/tn40zknb6jf4f51wnl1077JziJ/v5DM7vwM2VZYgnzXixAhrq5chso7qotz6207NMZiqkndvqkfClmIJPQ1IjDWtq/Vvuxhpd18L4DIebGw9B/3/AAp7VPY0eWCMfZB+Ov8AGpsXiBGjOeSqzH0UEn8K1DimvRes9s/EYjEYdZllWMuA6qVDIAdQD1OnW9TYneiOMOzBikbBJXWxVG0vcXvYXFz091LcLSJv1B3esz8oRPzT/mJf08X8bU0bbkY1ucmbIX+iDy17C/Ws/vJt+HEYdowG/KRvLE+mVhERexvftp2NZrMWzjwkzt7MNxMUHwoHVWIPvsfxv8Kh22Mk57NZh+B+8ffWW3F25wZCjey+lvO+n36e+t1t/Z5ljzKPGmoHcdV9dPurQVLPXsT0ohxdxUy4igZcajjUv49d49Be41eWmqnx6jbEUFbEbTtjUjv/AGTN8XsP8pp5tNzJhJkAJbIWQDU5ks6ged1FYzeJeHtHDdzEM3vdjb763mDS6e6oHsT5lB7gH4617qrs2fPGD2uPh/2tVqqCiiigTYXTHz+cGHPweYUt363wGAECkhTO7RiRrlUKrmFwAbkmyj1v0phN4cfGf0kEq++N0cfc5r3vNuvh9oQ8HEKWW4ZSDlZWF7MrdDqfjSEtGYwpbD287yiFwWOViXK5fEtiy2GmmYD1FO8WNKwm7Uxg2k+HCXUAoz2mlkJ0ZLykKigLq1hzYC7G9voEy3U1u0xM8OHp66laY1J5ZOZv6bh/MYhffkVh/kNOnjrP7cfhzYeU8knjzHsst4WPoOLf3U62ztJcNEZHBNiAAB1PIX5AedcrWisbp6ejOFbFgKCWIA6kmwpTjY6QbQxs2L8T3CfRRBcDnYt35HudDpVzYu0CwMMntp7J7gdD5j8K8en6yL32zGInqXONSJnD6FsWXNh4iPqKPhp/CrMsYYEEXBBBHcHmKz27G0MqtEeaG4/VbXT0N/jWhjlB5V7nRm03QZYXw6zngG4QFQXiB6I/YX0vyr0u5wCyoJG4U1mlQgatYBiG5gNlFxWmoq2mbdrWZp+1n59gBYpEBZoyeJwxbMSuuUHzIFZbZuzOMUEQyxSxyI8WR1bCl/ESmfldtCvkDpX0i1cy1KYpWaxHbF439vlO3t32w01gfC3iVuWvUVtt094OOnDk0mjAzD6w5Bx/Gmm19lriI8rcxqp7HvXzras4hlyq2SaM6SBgMp7HSxU6XBI51mZw6dtHvVstUdXj0Z75l6G1vEOx1rP8cg2Oh7GrGG3pGMkUOVV0GSw5MeZZb9xbSk+3964nxXzSEKzxKXmk52sQvBSx1N2BJPK1ueorJn85rvzqlMLl5EjX2nYIOovldrk/VCoSTam0G707HUqB3uT7+VVZjHAGIvTbZGBuQ7jQagdz39Kl2fu8qat4j93wpyqURlMfu9LPtBpmW0axBYjcasBzI5jVj8K0uAwTKBc/CrQFBltQWsMyrpyufvNWqRJmlbKugHtN28vM09oCiiigR7x+BsNN0jnVWPZZwYD7szofdTuqe2tnjEQSxHTOjKD2NvC3qGsfdXjYW0DPh45DoxWzjs6+F19zAj3UGO39w3AxMOLT87oqF7sMycokjQZnZw7HKGUfk768jvIXzKD3AOoIOo7HUelKt7sEJcJKNNAHsxyq2QhsrHSytax1Ghpb8nu21nw2UZQYzlCKxfKhuU8ZJDD2h4WYAKBfQig97zbM4scics6st+xPI+46+6p9kYkYzCKZACXUpKvaRbrIP3wT8Ka47D5qzeAk+a4xkP5rEm6nomIC6oTyHERbj7SHvUmM8DM4vCNg5jC5PDbVG7g6c+nQH3VXx+GYEOujCzL0bToeV7WuCdSDX0Lb+xFxURQ6MNUb6rfyPI189juM0UgIkQkd2Fuo0JuNLEc9OdfF1tH6c7J6nr8fh57Vwa4HaJkUSpbOujr0Pceh5inmG27oCDofu7g+dYtZWgk4iggG2dCLaNqNOgOtuxBFOZcJmHEhOjC9ujfyPnXv9LrzeNtv3R9/5daW3Q2mE22rc6YJiFPIivlb490NiCD2P8O9SRb2FeZr1tvqfEHcVDLjFXma+dRb3M7Kq3LMQFHcnQCtK+xmZRmlN+thp6C5qinvP8pWFwbqksmVnGYAanLewJsNLkHn2rLY/anzvEL8zVJHmsALgrlGrvIeQ00qZvkjwrYh8RipZcUzG4V7IgtyByakAaWuKY4hYsKAIUWK2iiMBbelv+9TCs/g9xcThXmknUPHJyVNQliTc29k615Td04mZSh8S6cTk6A8wWt4725MD25aV9N2Lj5Dh0acHiG+hFmtc2zDppVeRlBJAAJNzYAX+FMLFpicwWbC3ZTDgF3M0vi/KMqpYNbRUTwjQDXme9tKfKopXLjLVVXaJJ0NVlojavN6VwYy/WriS0FgtUEwLWA5kgfGvWeuK9mB7EGgb4fDqihVFgP9XNS1wGu0BRRRQcNJMAeBi5IT7E18RF2zCyzoPeUf9tu1PKVbf2e0kYaK3GiYSwk8iyggofsupZD+t5UDGWMMCGAIOhBAIPqDWS2Nu/LhMZNIGRcM4yomrPpYoq3uQAzSeEGw6DW4fbP2sMRGrxA2YalrjIQSGQjmWUggjuKtDD5QWHiex1Y2ue1/oi/aoPORn9q6r9X6R9T09BS/buy1lhaI+EaFSuhRlIZXXsQQDfypVsjep0mMOM8LMyhPCAAzBbx+G4IBYa3Nri5521UiBhVCHd3bRlDRTWGIisJByDjksyd0a3uNx2vQ3x2EXAni0ljFzbmyjX4j8Kl29sRmZZIm4c8dzHIBfnzRh9JGtqP42NWNibyLOeFKvCxCjxRE3DAfTib6afeORFctbSjVrtlJjMYY7ZewJsX4iOHETcm3tHrlB5+vIVq4NlJCgRBYDvrfuSe9OmXt91UsUenxrloemro89z7pWkVJcfhw4ykAjrelOJ3bhALO3DUcyzAKP3q0c5EaFjz01tcDufI+tKDhZpZXlhSOQRuY0EzDwBVVuLlbS7ljrbQKLcya71tm+37/AIatOIym3X2LBGeMhzkjKpItbuRcDn39a0Lz18Y3/wDlVxEcyw4d40kjuJniXMjEGwVQw95PnbpTLcX5UmxLcDFZRLa6Ooyh+6kcg1tdOdq30Q+nsb1VhwQWUSEA2BC31sfrDzquu0R3qHE7U86BvNiPOluJxYpcdqg6Xr3g8G05ubhP83p5UHuDAy4m+Q5V1sxvqewH8aV4PEMRa1u9fQcBh1jW/JVHuAArDK8bSu0TK8bMXRlNwVbUW+NvdQNMEtNIhVHBimcS0HoLXsJXtVr0BQXsHJdbdtP5VPS6KXKb/GmANB2iiigK4a7RQZrEMcFiTIf6tiGHE7QzGyiTyRwAG7MAeprR3qPF4VZEZHAZWBVlIuCDoQaz+zcY2DkXCzsTGxy4WZj7Q6QSH9IBopPtAd+YX9vbBTEKdBxApClrle4VwOa31IHPlyJvnd3tvfNXXDTo8eZiELkE5jbwn6w1GqiwuBZRYVuKR7yOsQEoQPOfycVxc3N3AA6kZSR5+tWsbpxCTMRGZMsTkNgSATyBIBP86z+2t3UmAzAhlN0dSVdGHJlYag1kNttG0eImkWThGJVjbEKFlfEX9qK4zKoHPpW63VilODh4/tcNNSTm5X8d+RtavRq+n+nSLZ84+3zLhp62+23BRHtbGYbwzxnFJyWWIAS8tOJHoGPmtvSr+zNpw4kExSLIfpAHxKezIfEvoRTTBwh2zn2dRGO46v7/AMKXbY3Mw2IYOyWccpI7pIPR1sfvryvQupDXzr5XdrQYKO6ljiphZFDeBQunEdbagcgDoT76020ZzsvDvNLiZJI05LNZ3Yn2UViMxJOmpPevzlvHvBLjsQ88x8TG+l7Ko9lF8gNKuZjpMRJXmOrHUk315k9Sa+lfIx8nvzyU4ucHgRGyDUcSTvcdE0PrbsaxW6+7Uu0MQsUYNrZnPREHW/cnQeZr9BbMw20IoY4IRhcPHGoRQqvIQB18TWJvrcjmaitS+x4W5xqfQWP3Uhx21MBExjjjWeb9FCBIwP22vlT3mvH+6Ms/9bxM8w6xhuHH70jsD771otk7vxYdQsaKgHRQBVGdj2FJNlOJyontLh4hZdDpxpBYysNNNF8jzrQ4XBWtYaUylw4K294PY96pT4h1W6qCVJzgm2gBN19SBWZttjKxGZw7tjaQw0JkylgpUEDoGYKWOh0ANz6VjsXNC8uaBcsdtBkMYPUsosLg3vfrrTDbKYkSpicGS2cKrR5nkR2Y2ylb5YlVQSX0N9KubcwgBRyqiRh4yvI5QAOfQa29a3xiJie2czmYmOlPBtTSJqUxm1WUxFqimmavJmqgcZUEmMoGLYim2AkzRj3isdJjq0+wnvED3JoGdFFFAVyu0UBVTaWzY8RG0cqhkYWIP4jsQdQat0UGXw205MCwixbF4b5YsUenQJiD0PQScj1sdSy3g2IuMhMZZk1V0dPaVl9lh/rrTGfDq6lXAZSCCCLgg1mv9mYjAG+F/LYfrhmNmjH9w55D7DaditWtprOYS0RaMSr7O+TpRKJcVPJimX2BJ7It5XN/wrR4vxnhDkdXI6L29/4VUwW9MEynhk8RdDCwyyqTyDIdRr15edMMHhyq66s3iY9z29ByrepqX1JzaWaadaRisE+8m0JojGkORM17yuLqgFhYDqdarrth0vmkDgLfXKBzC3LDQa66X0p/jMAkqlJFDKdCD/rSsJtHdDDQuyQRXDqVlVncgqTooF7gGx+Feec5eyt6Tp4nv+u/85fJPlS3/O0sRkiJ+bxEiMC/jbk0p9eQ8vWshg8A8rrHGCxJAAGpJOgA+NfRd+Pk8gjTPhFaOQC7RlsyMCL3jJ1U26E2PlTj5Et1SgbGSxliBeJRq1jcZwORJykDXz61t5233D3DXZuGVLAzOVaVvPogP1V5eeprWSlIxmc2FwCegvpc9hfT31YnOg/WX8axPygb3nB4jDxrh2kaRWtJnZABcKyrZSC9jmAYWuBob0ickYzy1mGxjFgCoUWlzXPIowC+4g3vSXeTfxMKXRI2mkGHfERqpUiTI2VlW1ybasTbQCshj9nTYmXFwDjNE2TDnERxFHSWV0mZ5IiRxEskaMyWFjy51qtgfJxDAIWlbiSwvLIhRRDGvGUKyLGumSw5Em5JqrbGeCVvlTnlkwfzfC5osQiSMxzPa7FXjBiuFdRZrHuL21reqWbxZCjKSAGK+JQefhJsDzHUVJgNmxQJkhjSJAScqKFFzzNh1qSedUUs7BVAuWYgADuSeQoyhwmHQZmQWzG5HS456dDSXeDFBnCj6NwffXmTeAS5mw9zH1kIIVj/AHYOrevLlzpS8nMk69T1NSIiOIWZmZzKUvUTT1UmxVqoy4w1UMpMZ51QxG1By60Y3ZcqwGVtNR4eoB6ntSaNNaBmuILGvpGyUyRovYC/rzNfPdkYIswJ0UffW8wc2g8qBuDXarwzVYoCiuV21AUUUUBXCK7RQKdr7tQYixdbSD2ZUukqHujrYg0sUbRwv1cbEO9o8QB5keCT3gHzNamuWoM9ht+MKTllZsM/LLiFMevk58B+NJN5ISkxnV5OG4XK8IzhSBa5y309O9bbE4NJBZ1Vh2YA0jbcTDAkw58OTqTA7Rg+qqQD8KLD5/sndrE7TlJk4kMIN87LlZrdFB7i+vnX1PBbPaEhVYGICwUqAy20ADLYWA0sR050nO7OMT81j5fSVIpPvK3++j5jtUcsTh2/WhI/BqmEaHEch+sv41KVFZkYHaje1Phh1FoWOo1HN6P9i7Sf28cEH91DGPgWvSIGmtSzaW82Fw5tLNGrfUvmc+iLdj8KWf7jB/6xicVP9lpWVf3UsPuppszdnC4cfkYY08wov8aoVtvLiZ9MHhmt+mxP5NB5hB429+WiPdLiESY6VsSwN1Q+CBD9mIaX82ufOtMbAUq2htDoKBbtnEDRVFgOgrOYqc01x73IPrVdow3MUCCSUk1o9k7HWOzP4n5jsvp5+dVHwwHIU2E1BadQ6lSLgixrIvguFKUPTke46GtL84pVtxwwUj2l1v5dqC1ghTjCtas/s2a9PsOdKC/E+tMY20pSppnByoJ6KKKAooooCiiigKKKKAooooCiiigKKKKArxJIBXomk+PxJJtQcx20ugpVnveiY0vXHZHs2gPI9KD1iEPOiNasyWavcMFBUkTSvHGpi8FKpls1qAfEGleJxdic3I9aZ8O9Vp8DfpQednzi41FaCHGADUisg+yCDpp6VNhtmSMep9aDZYTF8RvDy7/yrRRJYCkm7+xmQAtT+gKKKKAooooCiiigKKKKAooooCiiigKKKKDjC4pTicEb03rhFBm5cGaoYrZ4IsRetg0ANQSbPU0GG+ayRexqPqn+BqWHbQGjgofPl8RWpm2TVOTZflQJZNsp0u3oL1FBGztmIt2FPV2X5VZh2XQKIsITVmPZRPSn0GAAqyqAUCWDd4H2qYYfZSJyFXKKDgFdoooCiiigKKKKAooooCiiigKKKKAooooCiiigKKKKAooooCvJQUUUHOEK9AUUUHaKKKAooooCiiig/9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09550" y="161925"/>
            <a:ext cx="8534400" cy="1016000"/>
          </a:xfrm>
        </p:spPr>
        <p:txBody>
          <a:bodyPr/>
          <a:lstStyle/>
          <a:p>
            <a:pPr algn="l">
              <a:defRPr/>
            </a:pPr>
            <a:r>
              <a:rPr lang="en-US" dirty="0" smtClean="0"/>
              <a:t>Top eight</a:t>
            </a:r>
            <a:br>
              <a:rPr lang="en-US" dirty="0" smtClean="0"/>
            </a:br>
            <a:r>
              <a:rPr lang="en-US" dirty="0" smtClean="0"/>
              <a:t>Search</a:t>
            </a:r>
            <a:br>
              <a:rPr lang="en-US" dirty="0" smtClean="0"/>
            </a:br>
            <a:r>
              <a:rPr lang="en-US" dirty="0" smtClean="0"/>
              <a:t>Engines</a:t>
            </a:r>
            <a:br>
              <a:rPr lang="en-US" dirty="0" smtClean="0"/>
            </a:br>
            <a:r>
              <a:rPr lang="en-US" dirty="0" smtClean="0"/>
              <a:t>(US)</a:t>
            </a:r>
            <a:endParaRPr lang="en-US" dirty="0"/>
          </a:p>
        </p:txBody>
      </p:sp>
      <p:sp>
        <p:nvSpPr>
          <p:cNvPr id="88066" name="Slide Number Placeholder 1"/>
          <p:cNvSpPr>
            <a:spLocks noGrp="1"/>
          </p:cNvSpPr>
          <p:nvPr>
            <p:ph type="sldNum" sz="quarter" idx="11"/>
          </p:nvPr>
        </p:nvSpPr>
        <p:spPr>
          <a:noFill/>
        </p:spPr>
        <p:txBody>
          <a:bodyPr/>
          <a:lstStyle/>
          <a:p>
            <a:fld id="{6EA4A30B-3FC8-4511-B00A-7ED72AD579A5}" type="slidenum">
              <a:rPr lang="en-US" altLang="zh-CN">
                <a:ea typeface="宋体" charset="-122"/>
              </a:rPr>
              <a:pPr/>
              <a:t>42</a:t>
            </a:fld>
            <a:endParaRPr lang="en-US" altLang="zh-CN">
              <a:ea typeface="宋体" charset="-122"/>
            </a:endParaRPr>
          </a:p>
        </p:txBody>
      </p:sp>
      <p:pic>
        <p:nvPicPr>
          <p:cNvPr id="88067" name="Picture 2"/>
          <p:cNvPicPr>
            <a:picLocks noChangeAspect="1" noChangeArrowheads="1"/>
          </p:cNvPicPr>
          <p:nvPr/>
        </p:nvPicPr>
        <p:blipFill>
          <a:blip r:embed="rId3"/>
          <a:srcRect/>
          <a:stretch>
            <a:fillRect/>
          </a:stretch>
        </p:blipFill>
        <p:spPr bwMode="auto">
          <a:xfrm>
            <a:off x="2181225" y="0"/>
            <a:ext cx="6962775"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Search Engines</a:t>
            </a:r>
            <a:endParaRPr lang="en-US" dirty="0"/>
          </a:p>
        </p:txBody>
      </p:sp>
      <p:sp>
        <p:nvSpPr>
          <p:cNvPr id="3" name="Content Placeholder 2"/>
          <p:cNvSpPr>
            <a:spLocks noGrp="1"/>
          </p:cNvSpPr>
          <p:nvPr>
            <p:ph idx="1"/>
          </p:nvPr>
        </p:nvSpPr>
        <p:spPr/>
        <p:txBody>
          <a:bodyPr/>
          <a:lstStyle/>
          <a:p>
            <a:r>
              <a:rPr lang="en-US" altLang="zh-CN" smtClean="0">
                <a:ea typeface="宋体" charset="-122"/>
              </a:rPr>
              <a:t>Common Characteristics:</a:t>
            </a:r>
          </a:p>
          <a:p>
            <a:pPr lvl="1"/>
            <a:r>
              <a:rPr lang="en-US" altLang="zh-CN" smtClean="0">
                <a:ea typeface="宋体" charset="-122"/>
              </a:rPr>
              <a:t>Spider, indexer, Database, Algorithm</a:t>
            </a:r>
          </a:p>
          <a:p>
            <a:pPr lvl="1"/>
            <a:r>
              <a:rPr lang="en-US" altLang="zh-CN" smtClean="0">
                <a:ea typeface="宋体" charset="-122"/>
              </a:rPr>
              <a:t>Find matching documents and display them according to relevance</a:t>
            </a:r>
          </a:p>
          <a:p>
            <a:pPr lvl="1"/>
            <a:r>
              <a:rPr lang="en-US" altLang="zh-CN" smtClean="0">
                <a:ea typeface="宋体" charset="-122"/>
              </a:rPr>
              <a:t>Frequent updates to documents searched and ranking algorithm</a:t>
            </a:r>
          </a:p>
          <a:p>
            <a:pPr lvl="1"/>
            <a:r>
              <a:rPr lang="en-US" altLang="zh-CN" smtClean="0">
                <a:ea typeface="宋体" charset="-122"/>
              </a:rPr>
              <a:t>Strive to produce “better”, more relevant results than competitors</a:t>
            </a:r>
          </a:p>
          <a:p>
            <a:endParaRPr lang="en-US" altLang="zh-CN" smtClean="0">
              <a:ea typeface="宋体" charset="-122"/>
            </a:endParaRPr>
          </a:p>
        </p:txBody>
      </p:sp>
      <p:sp>
        <p:nvSpPr>
          <p:cNvPr id="90115" name="Slide Number Placeholder 4"/>
          <p:cNvSpPr>
            <a:spLocks noGrp="1"/>
          </p:cNvSpPr>
          <p:nvPr>
            <p:ph type="sldNum" sz="quarter" idx="12"/>
          </p:nvPr>
        </p:nvSpPr>
        <p:spPr>
          <a:noFill/>
        </p:spPr>
        <p:txBody>
          <a:bodyPr/>
          <a:lstStyle/>
          <a:p>
            <a:fld id="{D00B9AF0-6331-4CF2-9FBD-7CE03F16D302}" type="slidenum">
              <a:rPr lang="en-US" altLang="zh-CN">
                <a:ea typeface="宋体" charset="-122"/>
              </a:rPr>
              <a:pPr/>
              <a:t>43</a:t>
            </a:fld>
            <a:endParaRPr lang="en-US" altLang="zh-CN">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1" name="Picture 28" descr="http://www.gmkfreelogos.com/logos/A/img/Ask_Jeeves-1.gif"/>
          <p:cNvPicPr>
            <a:picLocks noChangeAspect="1" noChangeArrowheads="1"/>
          </p:cNvPicPr>
          <p:nvPr/>
        </p:nvPicPr>
        <p:blipFill>
          <a:blip r:embed="rId3"/>
          <a:srcRect/>
          <a:stretch>
            <a:fillRect/>
          </a:stretch>
        </p:blipFill>
        <p:spPr bwMode="auto">
          <a:xfrm>
            <a:off x="4191000" y="2514600"/>
            <a:ext cx="1905000" cy="1905000"/>
          </a:xfrm>
          <a:prstGeom prst="rect">
            <a:avLst/>
          </a:prstGeom>
          <a:noFill/>
          <a:ln w="9525">
            <a:noFill/>
            <a:miter lim="800000"/>
            <a:headEnd/>
            <a:tailEnd/>
          </a:ln>
        </p:spPr>
      </p:pic>
      <p:sp>
        <p:nvSpPr>
          <p:cNvPr id="2" name="Title 1"/>
          <p:cNvSpPr>
            <a:spLocks noGrp="1"/>
          </p:cNvSpPr>
          <p:nvPr>
            <p:ph type="title"/>
          </p:nvPr>
        </p:nvSpPr>
        <p:spPr/>
        <p:txBody>
          <a:bodyPr>
            <a:normAutofit/>
          </a:bodyPr>
          <a:lstStyle/>
          <a:p>
            <a:pPr>
              <a:defRPr/>
            </a:pPr>
            <a:r>
              <a:rPr lang="en-US" dirty="0" smtClean="0"/>
              <a:t>Examples of popular Search Engines</a:t>
            </a:r>
            <a:endParaRPr lang="en-US" dirty="0"/>
          </a:p>
        </p:txBody>
      </p:sp>
      <p:sp>
        <p:nvSpPr>
          <p:cNvPr id="92163" name="Slide Number Placeholder 22"/>
          <p:cNvSpPr>
            <a:spLocks noGrp="1"/>
          </p:cNvSpPr>
          <p:nvPr>
            <p:ph type="sldNum" sz="quarter" idx="12"/>
          </p:nvPr>
        </p:nvSpPr>
        <p:spPr>
          <a:noFill/>
        </p:spPr>
        <p:txBody>
          <a:bodyPr/>
          <a:lstStyle/>
          <a:p>
            <a:fld id="{352FDD95-88DA-4AFA-9CBA-B4B6D3A36770}" type="slidenum">
              <a:rPr lang="en-US" altLang="zh-CN">
                <a:ea typeface="宋体" charset="-122"/>
              </a:rPr>
              <a:pPr/>
              <a:t>44</a:t>
            </a:fld>
            <a:endParaRPr lang="en-US" altLang="zh-CN">
              <a:ea typeface="宋体" charset="-122"/>
            </a:endParaRPr>
          </a:p>
        </p:txBody>
      </p:sp>
      <p:pic>
        <p:nvPicPr>
          <p:cNvPr id="92164" name="Picture 2" descr="Google"/>
          <p:cNvPicPr>
            <a:picLocks noChangeAspect="1" noChangeArrowheads="1"/>
          </p:cNvPicPr>
          <p:nvPr/>
        </p:nvPicPr>
        <p:blipFill>
          <a:blip r:embed="rId4"/>
          <a:srcRect/>
          <a:stretch>
            <a:fillRect/>
          </a:stretch>
        </p:blipFill>
        <p:spPr bwMode="auto">
          <a:xfrm>
            <a:off x="685800" y="1676400"/>
            <a:ext cx="3467100" cy="1200150"/>
          </a:xfrm>
          <a:prstGeom prst="rect">
            <a:avLst/>
          </a:prstGeom>
          <a:noFill/>
          <a:ln w="9525">
            <a:noFill/>
            <a:miter lim="800000"/>
            <a:headEnd/>
            <a:tailEnd/>
          </a:ln>
        </p:spPr>
      </p:pic>
      <p:pic>
        <p:nvPicPr>
          <p:cNvPr id="92165" name="Picture 4" descr="Yahoo!"/>
          <p:cNvPicPr>
            <a:picLocks noChangeAspect="1" noChangeArrowheads="1"/>
          </p:cNvPicPr>
          <p:nvPr/>
        </p:nvPicPr>
        <p:blipFill>
          <a:blip r:embed="rId5"/>
          <a:srcRect/>
          <a:stretch>
            <a:fillRect/>
          </a:stretch>
        </p:blipFill>
        <p:spPr bwMode="auto">
          <a:xfrm>
            <a:off x="155575" y="-136525"/>
            <a:ext cx="9525" cy="9525"/>
          </a:xfrm>
          <a:prstGeom prst="rect">
            <a:avLst/>
          </a:prstGeom>
          <a:noFill/>
          <a:ln w="9525">
            <a:noFill/>
            <a:miter lim="800000"/>
            <a:headEnd/>
            <a:tailEnd/>
          </a:ln>
        </p:spPr>
      </p:pic>
      <p:pic>
        <p:nvPicPr>
          <p:cNvPr id="92166" name="Picture 6" descr="Yahoo!"/>
          <p:cNvPicPr>
            <a:picLocks noChangeAspect="1" noChangeArrowheads="1"/>
          </p:cNvPicPr>
          <p:nvPr/>
        </p:nvPicPr>
        <p:blipFill>
          <a:blip r:embed="rId5"/>
          <a:srcRect/>
          <a:stretch>
            <a:fillRect/>
          </a:stretch>
        </p:blipFill>
        <p:spPr bwMode="auto">
          <a:xfrm>
            <a:off x="155575" y="-136525"/>
            <a:ext cx="9525" cy="9525"/>
          </a:xfrm>
          <a:prstGeom prst="rect">
            <a:avLst/>
          </a:prstGeom>
          <a:noFill/>
          <a:ln w="9525">
            <a:noFill/>
            <a:miter lim="800000"/>
            <a:headEnd/>
            <a:tailEnd/>
          </a:ln>
        </p:spPr>
      </p:pic>
      <p:pic>
        <p:nvPicPr>
          <p:cNvPr id="92167" name="Picture 8" descr="Yahoo!"/>
          <p:cNvPicPr>
            <a:picLocks noChangeAspect="1" noChangeArrowheads="1"/>
          </p:cNvPicPr>
          <p:nvPr/>
        </p:nvPicPr>
        <p:blipFill>
          <a:blip r:embed="rId5"/>
          <a:srcRect/>
          <a:stretch>
            <a:fillRect/>
          </a:stretch>
        </p:blipFill>
        <p:spPr bwMode="auto">
          <a:xfrm>
            <a:off x="155575" y="-136525"/>
            <a:ext cx="9525" cy="9525"/>
          </a:xfrm>
          <a:prstGeom prst="rect">
            <a:avLst/>
          </a:prstGeom>
          <a:noFill/>
          <a:ln w="9525">
            <a:noFill/>
            <a:miter lim="800000"/>
            <a:headEnd/>
            <a:tailEnd/>
          </a:ln>
        </p:spPr>
      </p:pic>
      <p:pic>
        <p:nvPicPr>
          <p:cNvPr id="92168" name="Picture 10" descr="http://t0.gstatic.com/images?q=tbn:ANd9GcRGoF50IFF1rKT2NcotqQ72Im9LGNpmJ_eONH9l_mn_dUFzrgQS6Q"/>
          <p:cNvPicPr>
            <a:picLocks noChangeAspect="1" noChangeArrowheads="1"/>
          </p:cNvPicPr>
          <p:nvPr/>
        </p:nvPicPr>
        <p:blipFill>
          <a:blip r:embed="rId6"/>
          <a:srcRect/>
          <a:stretch>
            <a:fillRect/>
          </a:stretch>
        </p:blipFill>
        <p:spPr bwMode="auto">
          <a:xfrm>
            <a:off x="5715000" y="1600200"/>
            <a:ext cx="2552700" cy="1790700"/>
          </a:xfrm>
          <a:prstGeom prst="rect">
            <a:avLst/>
          </a:prstGeom>
          <a:noFill/>
          <a:ln w="9525">
            <a:noFill/>
            <a:miter lim="800000"/>
            <a:headEnd/>
            <a:tailEnd/>
          </a:ln>
        </p:spPr>
      </p:pic>
      <p:sp>
        <p:nvSpPr>
          <p:cNvPr id="92169" name="AutoShape 12" descr="data:image/jpg;base64,/9j/4AAQSkZJRgABAQAAAQABAAD/2wCEAAkGBhQQEBQNEBEWEhUQFBAQERIUFBQQFRAQGRAWFRYVFBYXGyceGBojGRIYIDAgJCcpLCwsFiE2NTAqNSY3LikBCQoKDgwOGA8PGiwlHyQqKSwsKSksLTQsKiopKSksLDQsLCwsLCwpLCwsKiksKSksLCwpLCwsLCwsLCwpLCksKf/AABEIAOcA2gMBIgACEQEDEQH/xAAcAAEAAgIDAQAAAAAAAAAAAAAABgcFCAIDBAH/xABHEAABAwIBBwcIBggGAwAAAAABAAIDBBEFBgcSITFBURMiMmFxgZEUF1JUcoKSoSNCYrPB0RY0NXN0k6KxFTNDY8LSg8Pw/8QAGgEBAAMBAQEAAAAAAAAAAAAAAAIDBAUBBv/EACsRAAICAQQBAwMEAwEAAAAAAAABAgMRBBIhMUETMlEiM2FxgZGxI1KhFP/aAAwDAQACEQMRAD8AvFERAEREAREQBERAEREAREQBF8KqzK3OK6LEo2wkmKkcWzNB1TOOqQe6NQ+0CraqpWPESMpKPZaiLppKpsrGysdpNe1r2uH1mkXB8Cu5VEgiIgCIiAIiIAiIgCIiAIiIAiIgCIiAIiIAiIgCIiAIi4vdYXJsBrJO4ICOZe5TeQ0jntP0st44RwcRrf2NGvttxVBk31nXxPEqQ5dZTeX1bpGn6KO8cI+wDrf2uOvstwUdXe0tPpw57ZjsluZamaLKe7XYbIdbdKSC+9u17O4nSHUTwVnLWXD698ErKiM2fE4Paesbj1HYeq62JwDGWVlPHVR7JG3I3scNTmnrBuFz9bTslvXT/suqllYMiiIsJcEREAREQBERAEREAREQBERAEREAREQBERAEREAUCzrZUchT+RRm0lSDp22sg2O+I83s0lNMQr2QRPnkOiyNpe48ABfxWu2P40+sqJKqTbIdTfQYNTWjsH48Vs0dO+e59IqtntWDHopTkxm8qK4CS3IxHZK8HnD7DNru3UOtWHhuaWjjA5QPnO8veWDuay3zJXSs1VdbxnL/AAURrkyk1Pc1GU/ITmikP0dQeZfY2e1h8QFu0NVjNyDoQLeRxd7bnxOtY3Ec1dHILxNdTvGtr43uNnDWDouJG3hZZZ6uu2LjJMsVUovKJgF9XmoGPbG1srg57QA57RYPI1aVt19tt116VyzQEREAREQBERAEREAREQBERAEREAREQBERAERYjKjHm0VK+pdrLRZjfTkOprfHWeoFepNvCPG8EAzu5T6Tm4bGdTdGSe3pbWM7uke1vBd+QWbMANrK1lybOjgdsaNzpRvP2d2/gPNm2yWdVSuxar5/Pc6IO/1JtLnSHqadQ6/ZU+yiyrp6BmlO/nEXZG3nPf2Dh1mwW6ybglTX35x8lSWXvkZgCy+3VM4xndqZSRTtbTt3Gwlk7y4aI7h3qPPy0rXG5rJu55aPAal5HQ2PvCDuibD3X1URhmc2uhI0pRM3e2Vodf3hZ3zVn5IZew4hzB9FMBcxON7jeY3fWHgRwVVulsrWX0SjYpEoREWYsCIiAIiIAiIgCIiAIiIAiIgCIiAIiIAiIgPhVQ5ZYi7FcSjw2F30cTzHpDWC/wD1ZOsNaCB2HiprnEyn8ipDoG0s944uLdXOf7oPiQq9zfVLKOKqxWUX5JraeFvpzP5xaD2Nbc7gSt2mrai7fPS/UpnLL2k3yuysiwmnZSU7QZdANij2iOMCwe/w1DeVTdfVSSvM8znPfJzy521wva46tVhbVqUnyUwN+LVklVVOJjYeUqH7NI7Wxt4Cw3bGjsUdxzEfKKiScDRa51o2jUGRN5sbQNwDAAtunrjW9vb8sqm2+TwoiLaVBdtLVOie2WNxa9hDmuGotcNhC6kXjWQbCZGZSivpWz6g9v0czR9WQAXt1EEEdvUs642F1TmZ3FCyrfTE82eMuA/3GG4/pc7wVvVc2hG952Na53cGk/guBqKvTscV0bYSzHJxoa1k0bJ43aTJGte08QRfxXoVVZocqNZw2Q7byU9+O17P+Q95WqoW1uubiz2MtyyERFUSCIiAIiIAiIgCIiAIiIAiIgC4SyBrS5xADQSSdQAGskrkVXudnKjkYRQRu584vLb6sF9nvEW7AeKsrrdklFHknhZK9yzyjNdVvnH+W36OEcIwTY9rjrPb1LHvrXPhipGg2a98lh9eZ5DQevmtaB2nivEpNm4wzl8RhBFxFpTu9wXb/WWrvSUa4Z8IxcyZY1XhwwzBJYm9MQu5Rw+tPJZjj3F1h1NCpNXrnR/Zc1vShv2cs1UUs2h5jKT7bLLeGkERFvKQiIgJNm2dbFKe28yju5CRWzl9iXIYdUPvYvYYW+1JzNXc4nuVX5qqXTxJjt0Uc0h6uZoD7xZnPBj2nLHh8ZvyX0soGu8jhZje0NJPvhcy+HqaiK/k0QeIMrykqnRSNmjOi+NzXsdwcDcLYfJnHW1tMyqZq0hZ7fQkGpzfH5ELX/FsPNPM6nd0owwP6pCxrnDuJI7lKc1+U/ktT5NI60VSQ3XsZNsY7v6J7RwVurqVsN0fH9Ea5bXhl2ol0XFNQREQBERAEREAREQBERAEREB5MVxJlNC+olNmxNLncTwA6ybAdq11xnFX1U8lVJ0pHaVtzW7GtHUAAO5TrO5lPykgw6M82Ih81t8luaz3Qb9rhwVcLs6KnbHe+2ZbZZeArFzLU96iok9GJjfikJ/9arpWVmUf9JVN3lkB8HSf9grdX9mRCv3InmWmHmooKiFutxjLmji5hDwPFllrytobKiM4WSZoqkvY36Ccl0RGxjjrdGeFt3V2FY9BYk3Bl10fJFURF1jMEREBOshcRZh9JUYnJYvkIp6Zm+RzRpO927m3P2V35vcAdUzvxisN44nPl0nf6sw5xd7LNvaBwXgyQyPmxIxulJZSwDQDtmkNIuc2LrLiSXdfEWUzzlYqyioBQwgMM45FjW6tCAW0z3ghvvFcyyX1uEfdLv8ACNEVxl9IqPEq0zzSVB2yyPk7NJxdb5rzIi6SWFgoZfGb3Kfy2kGmbyw2jl4u1c1/vAeIKlS17yLykNBVtmP+W76OYcYydva06+48VsDHIHAOaQQQCCNYIIuCFwtVT6c+Oma65bkc0RFlLAiIgCIiAIiIAiIgCwuV2ULaGlfUGxd0Imn68p6I7BtPUCsyVRmcnKfyyqMcZvDT6TGW2Pfez3+IsOpvWtGmp9WePHkhOW1EUnmc9zpHkuc8lznHa5xNyT3lcERfQIxBTHNXiwgxAMcbCoY6H37hzPEtt7yhy5RyFrg9pLXNIc0jaHA3BHWCFCyG+Dj8nsXh5NoF5cSwuOpjdBMwPY/a0/Ig7iOIWIyLypbX0wkuBKyzZ2ei+3SA9F20d43KQr5xpwlh9o3dlQY/mgmY4uo3iVm6N5DJG9Wkea7t1KLS5F1rTomjm7mFw8W3C2IXyy1w11kVh8lTqiygaHN5XTGwpnMHpSlsQHib+AKnOTmaGOMiSsfyzhr5Jt2xj2idb/kO1WKvPXYhHBG6aZ4Yxgu5zjYD8z1DWvJ6yyfC4/Q9VUUcaupjpoTI8iOOFtzqsGtG4AeAAWv+VWULq6pfUu1N6MTPQiB1Dt1knrJWVy6y6dXv5KO7Kdhu1p1GR3pv/Abu1RNbtJp/TW+XbKbJ7uEERFuKgrgzS5T8rCaCQ8+AXiv9aC+z3SbdhHBU+vbg2KvpZ46qPpRuvbc4bHNPUQSO9Uair1YNeScJbWbKosZFj0b6Py9l3R8k6aw22a0kt9oWI7Qo1+klS2ofDdrnx6RdCGjQs2BsrgHW0gLODOULjziObY6uCoN5Ne5E4RdVNOHsbI3Y9rXi+rUQCP7rtUCQREQBERAEREB5cTozNE+FshiL2lnKNALmX1EtvvtdQHzKw+tS/BGrIRWwtnX7Xgi4p9lb+ZWH1qX4I08ysPrUvwRqVZXZWsw6Jsr2mQyP0GsaQ0nmkk3O4W+YUT89Ufqj/wCYz8lphPUzWYt4K2q1wzl5lYfWpfgjTzKw+tS/BGuPnqj9Uf8AzGfkp9hOItqYI6lnRlY146rjWD1g6u5eTs1NfubCjB9ERwbNf5JKKiCtlY4ajzIy17d7XDeP/tSnLdi+oss7JTeZMtSS6CLzV+IxwMM00jY2N2ucbDs6z1KDYnnjp2HRgifNb6xtC09lwXHwC9hVOz2o8ckuywSobj+bx1c/TqK6UgdCMMY1jPZbx6zr61G/PY/1Nlv3zv8AosphueSneQ2eF8N/rAiVo7bWd8ir1RfX9SX9EHOD4Z1eZWH1qX4I08ysPrUvwRqfYdicVRGJYZGyMOxzTcX4Hgeor1KL1Ny7ke+nH4K38ysPrUvwMTzKw+tS/BGpVlflS3DoWzujMge8R2aQ2x0XOvr9n5qJ+eqP1R/8xn5K2E9TNZi2RarXZy8ysPrUvwRp5lYfWpfgjXuyfzpMrKmOkbTvYZS4Bxe0gWYXbAPsqdKE7tRW8SeD1Qg+iPZNZICigfS8q6aOQk6Dw0Boc2zwLbjw/Ndf6Hk8x05LCXEnQtO5ro2xuY6bSsQWMa0nQBOiDfS1qSos7nJtt+SzCOLGACwFgLAAbguSIoHoREQBERAEREAXwr6vPX1bYYnzPNmxtc9x+y1tz/ZOwU7nbxjla0U4PNpmBp/ePs53y0B3FQdd9fWumlfO/pSvdI7tc69vmuzCsOdUTMp2dKQ6I37if7BfR1xVdaXwjDJ7meRXBmdxnlKaSkcddO/Sb+6fc/Jwd4hU+FJ83OMeTYhESbNm+gfw5/RPc8N+ar1Ve+t/ySreJF9rHY/jcdHTvqZTqZsA2veei1vWT+e5ZFVFnkxcuniowebEzlXDjI8kC/Y0f1Fcaiv1JqJpnLaskPyhykmrpTNM7YToRgnQibwaPx2lYpFlMnMnZa6cU8Nhq0nvPRjZe1z47N67/wBNcfhIx8tmLRWwMy0WhbyqTTtt0GaN/Z2295V7lLk1LQTchLY3GlG9vRkZe1xwN9RG75muvUV2PEXySlCUeWcMn8opqGUTQOts02HoSN9F4/HaNyvzJ3Ho62nZUxbHanNO1jx0mnrHzFjvWuCsHM7i5ZUyUhPNmYXtHCRnDtaT8IWfW0qUd67ROqWHgkWeX9Si/iG/cyKnFceeX9Si/iG/cyKnFPRfa/dnlvuJLm4/alN7Un3L1fqoLNx+1Kb2pPuXq/Vi1/3F+hbT7QiIsBcEREAREQBERAEREAUHzt4xyNEKcGzql4Z/422c/wD4j3lN1R+dTGOXrzEDdtM0RD2zznnxIHurTpIb7V+OSux4iQ5TXNLh/KYhyp2QRvf7zuYPk53goUstgOVE9Dpmmc1vKaOmSxr7ht7Wvs6RXaujKdbjHsywaT5OvKXD/J6yen3RyvDfYJ0m/wBJCxzXEG4NiNYPA7ivXi+LSVUrqiYgvfohxDQwGzQBqHUF41KCailLs8ffBsbkxi/ldJDU75GDT6pBzXj4gVTudC/+KTX4QW7OQZ+N1KszOMXZNQuPQInjH2TzXjuIafeWNzx4SW1EVWBzZmcm48JGEkX7Wu/pK5lEVVqHF/saJvdDJXitbMqxvJVLvr8pEDx0NAlvz0lVKzeSeVMmHz8swaTXDRljJsHtvfUdzhuPWeK3amt2VuMeymEkpZZsMq4z0tb5PTk9LlXhvHRMfO7rhvyXpGeSk0NLkp9K3Q0Wbfa07WVcZXZVyYjMJXjQYwFsUYN9BpNySd7jYXPUOC5+m09isUpLGC+ya24MGpRmzv8A4pT2/wB3w5B6i6n+Z3CS+rfVEc2BhYD/ALj9WrsaHfEF0dQ1GqWfgzwWZIkmeX9Si/iG/cyKnFceeX9Si/iG/cyKnFVovtfuydvuJLm4/alN7Un3L1fq1xyZxkUdXFVlheIi46IOiTdjm7feVheetnqj/wCa3/qs+rpnOacV4JVTSXJZiKKZHZeNxJ8kbYXRck1r7l4fe5ItqA4KVhc2UHB4kaE88oIiKJ6EREAREQBERAeTFsQbTwSVD9kTHyHrsL27zq71rZU1DpHulebukc57jxc43PzJWxOU2BeW07qUyOja8tLi0AkgOvo691wPBQ3zKw+tS/Cxb9JdXUm5dspsi5dFSEqWw5ra9zQ8Rss4BwvI0GxF9Y3FS+PMxACCamUgEEjRZrF9isUBW3a7GPT/AOkI0/7FAYzkDV0kJqZmNDGlocWvDyLkAahuuQo6tlMawptVTyUryQ2VpYSNrd4I6wQD3KDeZaH1qX4WKVWuTX+Tv8CVXP0kAyKxjyWuhmJs3S5OT92/mnwuD7qvLKHAmVtO+ml2OF2uG1jx0XN7PmLjeoX5lYfWpfhYrCo4CyNkZcXljWtLzqLyGgaRtvNrrNqrYTkpwfJZXFpYZrtlBk7NQymGdttug8dCVvpMP4bRvWMWzGIYZFUMMU8bZGHa1wuL8RwPWFCMTzOUzyXQSyQ3+qbStHZezvmVqq10WsTK5UvwU8iszzKPv+uNt+5N/DlFlMMzN07DeeaSa31RaFp7bXd8wrnrKl5IKqRWOA5PzVsoggZc6tJx1Njb6TzuHVtO5X3k3k+yhp200evR5z3HUZJD0nH8twAG5erDsKipmCKCNsbR9Votc8TxPWV61zNRqXbx4NEK1EgGeX9Si/iG/cyKnFsNlbks3EYWwPkdGGPEgLQCSdFzba/aUU8y0PrUvwsWnTamuuvbIrsg28oqRFbfmWh9al+Fi+eZaH1qX4WLT/7avkh6UjCZpawQurJ3axFTiQgbSGlziB4KWfpLUtndES10kemXwho0NFsDZnAHpAWcGcoSRpEc0Ar15MZvoqEy2kdKJ2CJ7XhoGjc32cb2Xd+h9+Y6clhc4k6JEz2uibE5jpdK1ixjWkhgJ0Qb6Wtc+6yE7HJF8YtJIkNNOHsbI3Y9rXDdqIuP7rtXFjAAABYAAADcFyWMsCIiAIiIAiIgCIiAIiIAiIgCIiAIiID5ZLL6iAIiIAiIgCIiAIiIAiIgCIiAIiIAiIgCIiAIiIAiIgCIiAIiIAiIgCIiAIiIAiIgCIiAIiIAiIgCIiAIiIAiIgCIiAIiIAiIgCIiAIiIAiIgCIiAIiIAiIgCIiAIiID/2Q=="/>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altLang="zh-CN"/>
          </a:p>
        </p:txBody>
      </p:sp>
      <p:sp>
        <p:nvSpPr>
          <p:cNvPr id="92170" name="AutoShape 14" descr="data:image/jpg;base64,/9j/4AAQSkZJRgABAQAAAQABAAD/2wCEAAkGBhQQEBQNEBEWEhUQFBAQERIUFBQQFRAQGRAWFRYVFBYXGyceGBojGRIYIDAgJCcpLCwsFiE2NTAqNSY3LikBCQoKDgwOGA8PGiwlHyQqKSwsKSksLTQsKiopKSksLDQsLCwsLCwpLCwsKiksKSksLCwpLCwsLCwsLCwpLCksKf/AABEIAOcA2gMBIgACEQEDEQH/xAAcAAEAAgIDAQAAAAAAAAAAAAAABgcFCAIDBAH/xABHEAABAwIBBwcIBggGAwAAAAABAAIDBBEFBgcSITFBURMiMmFxgZEUF1JUcoKSoSNCYrPB0RY0NXN0k6KxFTNDY8LSg8Pw/8QAGgEBAAMBAQEAAAAAAAAAAAAAAAIDBAUBBv/EACsRAAICAQQBAwMEAwEAAAAAAAABAgMRBBIhMUETMlEiM2FxgZGxI1KhFP/aAAwDAQACEQMRAD8AvFERAEREAREQBERAEREAREQBF8KqzK3OK6LEo2wkmKkcWzNB1TOOqQe6NQ+0CraqpWPESMpKPZaiLppKpsrGysdpNe1r2uH1mkXB8Cu5VEgiIgCIiAIiIAiIgCIiAIiIAiIgCIiAIiIAiIgCIiAIi4vdYXJsBrJO4ICOZe5TeQ0jntP0st44RwcRrf2NGvttxVBk31nXxPEqQ5dZTeX1bpGn6KO8cI+wDrf2uOvstwUdXe0tPpw57ZjsluZamaLKe7XYbIdbdKSC+9u17O4nSHUTwVnLWXD698ErKiM2fE4Paesbj1HYeq62JwDGWVlPHVR7JG3I3scNTmnrBuFz9bTslvXT/suqllYMiiIsJcEREAREQBERAEREAREQBERAEREAREQBERAEREAUCzrZUchT+RRm0lSDp22sg2O+I83s0lNMQr2QRPnkOiyNpe48ABfxWu2P40+sqJKqTbIdTfQYNTWjsH48Vs0dO+e59IqtntWDHopTkxm8qK4CS3IxHZK8HnD7DNru3UOtWHhuaWjjA5QPnO8veWDuay3zJXSs1VdbxnL/AAURrkyk1Pc1GU/ITmikP0dQeZfY2e1h8QFu0NVjNyDoQLeRxd7bnxOtY3Ec1dHILxNdTvGtr43uNnDWDouJG3hZZZ6uu2LjJMsVUovKJgF9XmoGPbG1srg57QA57RYPI1aVt19tt116VyzQEREAREQBERAEREAREQBERAEREAREQBERAERYjKjHm0VK+pdrLRZjfTkOprfHWeoFepNvCPG8EAzu5T6Tm4bGdTdGSe3pbWM7uke1vBd+QWbMANrK1lybOjgdsaNzpRvP2d2/gPNm2yWdVSuxar5/Pc6IO/1JtLnSHqadQ6/ZU+yiyrp6BmlO/nEXZG3nPf2Dh1mwW6ybglTX35x8lSWXvkZgCy+3VM4xndqZSRTtbTt3Gwlk7y4aI7h3qPPy0rXG5rJu55aPAal5HQ2PvCDuibD3X1URhmc2uhI0pRM3e2Vodf3hZ3zVn5IZew4hzB9FMBcxON7jeY3fWHgRwVVulsrWX0SjYpEoREWYsCIiAIiIAiIgCIiAIiIAiIgCIiAIiIAiIgPhVQ5ZYi7FcSjw2F30cTzHpDWC/wD1ZOsNaCB2HiprnEyn8ipDoG0s944uLdXOf7oPiQq9zfVLKOKqxWUX5JraeFvpzP5xaD2Nbc7gSt2mrai7fPS/UpnLL2k3yuysiwmnZSU7QZdANij2iOMCwe/w1DeVTdfVSSvM8znPfJzy521wva46tVhbVqUnyUwN+LVklVVOJjYeUqH7NI7Wxt4Cw3bGjsUdxzEfKKiScDRa51o2jUGRN5sbQNwDAAtunrjW9vb8sqm2+TwoiLaVBdtLVOie2WNxa9hDmuGotcNhC6kXjWQbCZGZSivpWz6g9v0czR9WQAXt1EEEdvUs642F1TmZ3FCyrfTE82eMuA/3GG4/pc7wVvVc2hG952Na53cGk/guBqKvTscV0bYSzHJxoa1k0bJ43aTJGte08QRfxXoVVZocqNZw2Q7byU9+O17P+Q95WqoW1uubiz2MtyyERFUSCIiAIiIAiIgCIiAIiIAiIgC4SyBrS5xADQSSdQAGskrkVXudnKjkYRQRu584vLb6sF9nvEW7AeKsrrdklFHknhZK9yzyjNdVvnH+W36OEcIwTY9rjrPb1LHvrXPhipGg2a98lh9eZ5DQevmtaB2nivEpNm4wzl8RhBFxFpTu9wXb/WWrvSUa4Z8IxcyZY1XhwwzBJYm9MQu5Rw+tPJZjj3F1h1NCpNXrnR/Zc1vShv2cs1UUs2h5jKT7bLLeGkERFvKQiIgJNm2dbFKe28yju5CRWzl9iXIYdUPvYvYYW+1JzNXc4nuVX5qqXTxJjt0Uc0h6uZoD7xZnPBj2nLHh8ZvyX0soGu8jhZje0NJPvhcy+HqaiK/k0QeIMrykqnRSNmjOi+NzXsdwcDcLYfJnHW1tMyqZq0hZ7fQkGpzfH5ELX/FsPNPM6nd0owwP6pCxrnDuJI7lKc1+U/ktT5NI60VSQ3XsZNsY7v6J7RwVurqVsN0fH9Ea5bXhl2ol0XFNQREQBERAEREAREQBERAEREB5MVxJlNC+olNmxNLncTwA6ybAdq11xnFX1U8lVJ0pHaVtzW7GtHUAAO5TrO5lPykgw6M82Ih81t8luaz3Qb9rhwVcLs6KnbHe+2ZbZZeArFzLU96iok9GJjfikJ/9arpWVmUf9JVN3lkB8HSf9grdX9mRCv3InmWmHmooKiFutxjLmji5hDwPFllrytobKiM4WSZoqkvY36Ccl0RGxjjrdGeFt3V2FY9BYk3Bl10fJFURF1jMEREBOshcRZh9JUYnJYvkIp6Zm+RzRpO927m3P2V35vcAdUzvxisN44nPl0nf6sw5xd7LNvaBwXgyQyPmxIxulJZSwDQDtmkNIuc2LrLiSXdfEWUzzlYqyioBQwgMM45FjW6tCAW0z3ghvvFcyyX1uEfdLv8ACNEVxl9IqPEq0zzSVB2yyPk7NJxdb5rzIi6SWFgoZfGb3Kfy2kGmbyw2jl4u1c1/vAeIKlS17yLykNBVtmP+W76OYcYydva06+48VsDHIHAOaQQQCCNYIIuCFwtVT6c+Oma65bkc0RFlLAiIgCIiAIiIAiIgCwuV2ULaGlfUGxd0Imn68p6I7BtPUCsyVRmcnKfyyqMcZvDT6TGW2Pfez3+IsOpvWtGmp9WePHkhOW1EUnmc9zpHkuc8lznHa5xNyT3lcERfQIxBTHNXiwgxAMcbCoY6H37hzPEtt7yhy5RyFrg9pLXNIc0jaHA3BHWCFCyG+Dj8nsXh5NoF5cSwuOpjdBMwPY/a0/Ig7iOIWIyLypbX0wkuBKyzZ2ei+3SA9F20d43KQr5xpwlh9o3dlQY/mgmY4uo3iVm6N5DJG9Wkea7t1KLS5F1rTomjm7mFw8W3C2IXyy1w11kVh8lTqiygaHN5XTGwpnMHpSlsQHib+AKnOTmaGOMiSsfyzhr5Jt2xj2idb/kO1WKvPXYhHBG6aZ4Yxgu5zjYD8z1DWvJ6yyfC4/Q9VUUcaupjpoTI8iOOFtzqsGtG4AeAAWv+VWULq6pfUu1N6MTPQiB1Dt1knrJWVy6y6dXv5KO7Kdhu1p1GR3pv/Abu1RNbtJp/TW+XbKbJ7uEERFuKgrgzS5T8rCaCQ8+AXiv9aC+z3SbdhHBU+vbg2KvpZ46qPpRuvbc4bHNPUQSO9Uair1YNeScJbWbKosZFj0b6Py9l3R8k6aw22a0kt9oWI7Qo1+klS2ofDdrnx6RdCGjQs2BsrgHW0gLODOULjziObY6uCoN5Ne5E4RdVNOHsbI3Y9rXi+rUQCP7rtUCQREQBERAEREB5cTozNE+FshiL2lnKNALmX1EtvvtdQHzKw+tS/BGrIRWwtnX7Xgi4p9lb+ZWH1qX4I08ysPrUvwRqVZXZWsw6Jsr2mQyP0GsaQ0nmkk3O4W+YUT89Ufqj/wCYz8lphPUzWYt4K2q1wzl5lYfWpfgjTzKw+tS/BGuPnqj9Uf8AzGfkp9hOItqYI6lnRlY146rjWD1g6u5eTs1NfubCjB9ERwbNf5JKKiCtlY4ajzIy17d7XDeP/tSnLdi+oss7JTeZMtSS6CLzV+IxwMM00jY2N2ucbDs6z1KDYnnjp2HRgifNb6xtC09lwXHwC9hVOz2o8ckuywSobj+bx1c/TqK6UgdCMMY1jPZbx6zr61G/PY/1Nlv3zv8AosphueSneQ2eF8N/rAiVo7bWd8ir1RfX9SX9EHOD4Z1eZWH1qX4I08ysPrUvwRqfYdicVRGJYZGyMOxzTcX4Hgeor1KL1Ny7ke+nH4K38ysPrUvwMTzKw+tS/BGpVlflS3DoWzujMge8R2aQ2x0XOvr9n5qJ+eqP1R/8xn5K2E9TNZi2RarXZy8ysPrUvwRp5lYfWpfgjXuyfzpMrKmOkbTvYZS4Bxe0gWYXbAPsqdKE7tRW8SeD1Qg+iPZNZICigfS8q6aOQk6Dw0Boc2zwLbjw/Ndf6Hk8x05LCXEnQtO5ro2xuY6bSsQWMa0nQBOiDfS1qSos7nJtt+SzCOLGACwFgLAAbguSIoHoREQBERAEREAXwr6vPX1bYYnzPNmxtc9x+y1tz/ZOwU7nbxjla0U4PNpmBp/ePs53y0B3FQdd9fWumlfO/pSvdI7tc69vmuzCsOdUTMp2dKQ6I37if7BfR1xVdaXwjDJ7meRXBmdxnlKaSkcddO/Sb+6fc/Jwd4hU+FJ83OMeTYhESbNm+gfw5/RPc8N+ar1Ve+t/ySreJF9rHY/jcdHTvqZTqZsA2veei1vWT+e5ZFVFnkxcuniowebEzlXDjI8kC/Y0f1Fcaiv1JqJpnLaskPyhykmrpTNM7YToRgnQibwaPx2lYpFlMnMnZa6cU8Nhq0nvPRjZe1z47N67/wBNcfhIx8tmLRWwMy0WhbyqTTtt0GaN/Z2295V7lLk1LQTchLY3GlG9vRkZe1xwN9RG75muvUV2PEXySlCUeWcMn8opqGUTQOts02HoSN9F4/HaNyvzJ3Ho62nZUxbHanNO1jx0mnrHzFjvWuCsHM7i5ZUyUhPNmYXtHCRnDtaT8IWfW0qUd67ROqWHgkWeX9Si/iG/cyKnFceeX9Si/iG/cyKnFPRfa/dnlvuJLm4/alN7Un3L1fqoLNx+1Kb2pPuXq/Vi1/3F+hbT7QiIsBcEREAREQBERAEREAUHzt4xyNEKcGzql4Z/422c/wD4j3lN1R+dTGOXrzEDdtM0RD2zznnxIHurTpIb7V+OSux4iQ5TXNLh/KYhyp2QRvf7zuYPk53goUstgOVE9Dpmmc1vKaOmSxr7ht7Wvs6RXaujKdbjHsywaT5OvKXD/J6yen3RyvDfYJ0m/wBJCxzXEG4NiNYPA7ivXi+LSVUrqiYgvfohxDQwGzQBqHUF41KCailLs8ffBsbkxi/ldJDU75GDT6pBzXj4gVTudC/+KTX4QW7OQZ+N1KszOMXZNQuPQInjH2TzXjuIafeWNzx4SW1EVWBzZmcm48JGEkX7Wu/pK5lEVVqHF/saJvdDJXitbMqxvJVLvr8pEDx0NAlvz0lVKzeSeVMmHz8swaTXDRljJsHtvfUdzhuPWeK3amt2VuMeymEkpZZsMq4z0tb5PTk9LlXhvHRMfO7rhvyXpGeSk0NLkp9K3Q0Wbfa07WVcZXZVyYjMJXjQYwFsUYN9BpNySd7jYXPUOC5+m09isUpLGC+ya24MGpRmzv8A4pT2/wB3w5B6i6n+Z3CS+rfVEc2BhYD/ALj9WrsaHfEF0dQ1GqWfgzwWZIkmeX9Si/iG/cyKnFceeX9Si/iG/cyKnFVovtfuydvuJLm4/alN7Un3L1fq1xyZxkUdXFVlheIi46IOiTdjm7feVheetnqj/wCa3/qs+rpnOacV4JVTSXJZiKKZHZeNxJ8kbYXRck1r7l4fe5ItqA4KVhc2UHB4kaE88oIiKJ6EREAREQBERAeTFsQbTwSVD9kTHyHrsL27zq71rZU1DpHulebukc57jxc43PzJWxOU2BeW07qUyOja8tLi0AkgOvo691wPBQ3zKw+tS/Cxb9JdXUm5dspsi5dFSEqWw5ra9zQ8Rss4BwvI0GxF9Y3FS+PMxACCamUgEEjRZrF9isUBW3a7GPT/AOkI0/7FAYzkDV0kJqZmNDGlocWvDyLkAahuuQo6tlMawptVTyUryQ2VpYSNrd4I6wQD3KDeZaH1qX4WKVWuTX+Tv8CVXP0kAyKxjyWuhmJs3S5OT92/mnwuD7qvLKHAmVtO+ml2OF2uG1jx0XN7PmLjeoX5lYfWpfhYrCo4CyNkZcXljWtLzqLyGgaRtvNrrNqrYTkpwfJZXFpYZrtlBk7NQymGdttug8dCVvpMP4bRvWMWzGIYZFUMMU8bZGHa1wuL8RwPWFCMTzOUzyXQSyQ3+qbStHZezvmVqq10WsTK5UvwU8iszzKPv+uNt+5N/DlFlMMzN07DeeaSa31RaFp7bXd8wrnrKl5IKqRWOA5PzVsoggZc6tJx1Njb6TzuHVtO5X3k3k+yhp200evR5z3HUZJD0nH8twAG5erDsKipmCKCNsbR9Votc8TxPWV61zNRqXbx4NEK1EgGeX9Si/iG/cyKnFsNlbks3EYWwPkdGGPEgLQCSdFzba/aUU8y0PrUvwsWnTamuuvbIrsg28oqRFbfmWh9al+Fi+eZaH1qX4WLT/7avkh6UjCZpawQurJ3axFTiQgbSGlziB4KWfpLUtndES10kemXwho0NFsDZnAHpAWcGcoSRpEc0Ar15MZvoqEy2kdKJ2CJ7XhoGjc32cb2Xd+h9+Y6clhc4k6JEz2uibE5jpdK1ixjWkhgJ0Qb6Wtc+6yE7HJF8YtJIkNNOHsbI3Y9rXDdqIuP7rtXFjAAABYAAADcFyWMsCIiAIiIAiIgCIiAIiIAiIgCIiAIiID5ZLL6iAIiIAiIgCIiAIiIAiIgCIiAIiIAiIgCIiAIiIAiIgCIiAIiIAiIgCIiAIiIAiIgCIiAIiIAiIgCIiAIiIAiIgCIiAIiIAiIgCIiAIiIAiIgCIiAIiIAiIgCIiAIiID/2Q=="/>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altLang="zh-CN"/>
          </a:p>
        </p:txBody>
      </p:sp>
      <p:sp>
        <p:nvSpPr>
          <p:cNvPr id="92171" name="AutoShape 16" descr="data:image/jpg;base64,/9j/4AAQSkZJRgABAQAAAQABAAD/2wCEAAkGBhQQEBQNEBEWEhUQFBAQERIUFBQQFRAQGRAWFRYVFBYXGyceGBojGRIYIDAgJCcpLCwsFiE2NTAqNSY3LikBCQoKDgwOGA8PGiwlHyQqKSwsKSksLTQsKiopKSksLDQsLCwsLCwpLCwsKiksKSksLCwpLCwsLCwsLCwpLCksKf/AABEIAOcA2gMBIgACEQEDEQH/xAAcAAEAAgIDAQAAAAAAAAAAAAAABgcFCAIDBAH/xABHEAABAwIBBwcIBggGAwAAAAABAAIDBBEFBgcSITFBURMiMmFxgZEUF1JUcoKSoSNCYrPB0RY0NXN0k6KxFTNDY8LSg8Pw/8QAGgEBAAMBAQEAAAAAAAAAAAAAAAIDBAUBBv/EACsRAAICAQQBAwMEAwEAAAAAAAABAgMRBBIhMUETMlEiM2FxgZGxI1KhFP/aAAwDAQACEQMRAD8AvFERAEREAREQBERAEREAREQBF8KqzK3OK6LEo2wkmKkcWzNB1TOOqQe6NQ+0CraqpWPESMpKPZaiLppKpsrGysdpNe1r2uH1mkXB8Cu5VEgiIgCIiAIiIAiIgCIiAIiIAiIgCIiAIiIAiIgCIiAIi4vdYXJsBrJO4ICOZe5TeQ0jntP0st44RwcRrf2NGvttxVBk31nXxPEqQ5dZTeX1bpGn6KO8cI+wDrf2uOvstwUdXe0tPpw57ZjsluZamaLKe7XYbIdbdKSC+9u17O4nSHUTwVnLWXD698ErKiM2fE4Paesbj1HYeq62JwDGWVlPHVR7JG3I3scNTmnrBuFz9bTslvXT/suqllYMiiIsJcEREAREQBERAEREAREQBERAEREAREQBERAEREAUCzrZUchT+RRm0lSDp22sg2O+I83s0lNMQr2QRPnkOiyNpe48ABfxWu2P40+sqJKqTbIdTfQYNTWjsH48Vs0dO+e59IqtntWDHopTkxm8qK4CS3IxHZK8HnD7DNru3UOtWHhuaWjjA5QPnO8veWDuay3zJXSs1VdbxnL/AAURrkyk1Pc1GU/ITmikP0dQeZfY2e1h8QFu0NVjNyDoQLeRxd7bnxOtY3Ec1dHILxNdTvGtr43uNnDWDouJG3hZZZ6uu2LjJMsVUovKJgF9XmoGPbG1srg57QA57RYPI1aVt19tt116VyzQEREAREQBERAEREAREQBERAEREAREQBERAERYjKjHm0VK+pdrLRZjfTkOprfHWeoFepNvCPG8EAzu5T6Tm4bGdTdGSe3pbWM7uke1vBd+QWbMANrK1lybOjgdsaNzpRvP2d2/gPNm2yWdVSuxar5/Pc6IO/1JtLnSHqadQ6/ZU+yiyrp6BmlO/nEXZG3nPf2Dh1mwW6ybglTX35x8lSWXvkZgCy+3VM4xndqZSRTtbTt3Gwlk7y4aI7h3qPPy0rXG5rJu55aPAal5HQ2PvCDuibD3X1URhmc2uhI0pRM3e2Vodf3hZ3zVn5IZew4hzB9FMBcxON7jeY3fWHgRwVVulsrWX0SjYpEoREWYsCIiAIiIAiIgCIiAIiIAiIgCIiAIiIAiIgPhVQ5ZYi7FcSjw2F30cTzHpDWC/wD1ZOsNaCB2HiprnEyn8ipDoG0s944uLdXOf7oPiQq9zfVLKOKqxWUX5JraeFvpzP5xaD2Nbc7gSt2mrai7fPS/UpnLL2k3yuysiwmnZSU7QZdANij2iOMCwe/w1DeVTdfVSSvM8znPfJzy521wva46tVhbVqUnyUwN+LVklVVOJjYeUqH7NI7Wxt4Cw3bGjsUdxzEfKKiScDRa51o2jUGRN5sbQNwDAAtunrjW9vb8sqm2+TwoiLaVBdtLVOie2WNxa9hDmuGotcNhC6kXjWQbCZGZSivpWz6g9v0czR9WQAXt1EEEdvUs642F1TmZ3FCyrfTE82eMuA/3GG4/pc7wVvVc2hG952Na53cGk/guBqKvTscV0bYSzHJxoa1k0bJ43aTJGte08QRfxXoVVZocqNZw2Q7byU9+O17P+Q95WqoW1uubiz2MtyyERFUSCIiAIiIAiIgCIiAIiIAiIgC4SyBrS5xADQSSdQAGskrkVXudnKjkYRQRu584vLb6sF9nvEW7AeKsrrdklFHknhZK9yzyjNdVvnH+W36OEcIwTY9rjrPb1LHvrXPhipGg2a98lh9eZ5DQevmtaB2nivEpNm4wzl8RhBFxFpTu9wXb/WWrvSUa4Z8IxcyZY1XhwwzBJYm9MQu5Rw+tPJZjj3F1h1NCpNXrnR/Zc1vShv2cs1UUs2h5jKT7bLLeGkERFvKQiIgJNm2dbFKe28yju5CRWzl9iXIYdUPvYvYYW+1JzNXc4nuVX5qqXTxJjt0Uc0h6uZoD7xZnPBj2nLHh8ZvyX0soGu8jhZje0NJPvhcy+HqaiK/k0QeIMrykqnRSNmjOi+NzXsdwcDcLYfJnHW1tMyqZq0hZ7fQkGpzfH5ELX/FsPNPM6nd0owwP6pCxrnDuJI7lKc1+U/ktT5NI60VSQ3XsZNsY7v6J7RwVurqVsN0fH9Ea5bXhl2ol0XFNQREQBERAEREAREQBERAEREB5MVxJlNC+olNmxNLncTwA6ybAdq11xnFX1U8lVJ0pHaVtzW7GtHUAAO5TrO5lPykgw6M82Ih81t8luaz3Qb9rhwVcLs6KnbHe+2ZbZZeArFzLU96iok9GJjfikJ/9arpWVmUf9JVN3lkB8HSf9grdX9mRCv3InmWmHmooKiFutxjLmji5hDwPFllrytobKiM4WSZoqkvY36Ccl0RGxjjrdGeFt3V2FY9BYk3Bl10fJFURF1jMEREBOshcRZh9JUYnJYvkIp6Zm+RzRpO927m3P2V35vcAdUzvxisN44nPl0nf6sw5xd7LNvaBwXgyQyPmxIxulJZSwDQDtmkNIuc2LrLiSXdfEWUzzlYqyioBQwgMM45FjW6tCAW0z3ghvvFcyyX1uEfdLv8ACNEVxl9IqPEq0zzSVB2yyPk7NJxdb5rzIi6SWFgoZfGb3Kfy2kGmbyw2jl4u1c1/vAeIKlS17yLykNBVtmP+W76OYcYydva06+48VsDHIHAOaQQQCCNYIIuCFwtVT6c+Oma65bkc0RFlLAiIgCIiAIiIAiIgCwuV2ULaGlfUGxd0Imn68p6I7BtPUCsyVRmcnKfyyqMcZvDT6TGW2Pfez3+IsOpvWtGmp9WePHkhOW1EUnmc9zpHkuc8lznHa5xNyT3lcERfQIxBTHNXiwgxAMcbCoY6H37hzPEtt7yhy5RyFrg9pLXNIc0jaHA3BHWCFCyG+Dj8nsXh5NoF5cSwuOpjdBMwPY/a0/Ig7iOIWIyLypbX0wkuBKyzZ2ei+3SA9F20d43KQr5xpwlh9o3dlQY/mgmY4uo3iVm6N5DJG9Wkea7t1KLS5F1rTomjm7mFw8W3C2IXyy1w11kVh8lTqiygaHN5XTGwpnMHpSlsQHib+AKnOTmaGOMiSsfyzhr5Jt2xj2idb/kO1WKvPXYhHBG6aZ4Yxgu5zjYD8z1DWvJ6yyfC4/Q9VUUcaupjpoTI8iOOFtzqsGtG4AeAAWv+VWULq6pfUu1N6MTPQiB1Dt1knrJWVy6y6dXv5KO7Kdhu1p1GR3pv/Abu1RNbtJp/TW+XbKbJ7uEERFuKgrgzS5T8rCaCQ8+AXiv9aC+z3SbdhHBU+vbg2KvpZ46qPpRuvbc4bHNPUQSO9Uair1YNeScJbWbKosZFj0b6Py9l3R8k6aw22a0kt9oWI7Qo1+klS2ofDdrnx6RdCGjQs2BsrgHW0gLODOULjziObY6uCoN5Ne5E4RdVNOHsbI3Y9rXi+rUQCP7rtUCQREQBERAEREB5cTozNE+FshiL2lnKNALmX1EtvvtdQHzKw+tS/BGrIRWwtnX7Xgi4p9lb+ZWH1qX4I08ysPrUvwRqVZXZWsw6Jsr2mQyP0GsaQ0nmkk3O4W+YUT89Ufqj/wCYz8lphPUzWYt4K2q1wzl5lYfWpfgjTzKw+tS/BGuPnqj9Uf8AzGfkp9hOItqYI6lnRlY146rjWD1g6u5eTs1NfubCjB9ERwbNf5JKKiCtlY4ajzIy17d7XDeP/tSnLdi+oss7JTeZMtSS6CLzV+IxwMM00jY2N2ucbDs6z1KDYnnjp2HRgifNb6xtC09lwXHwC9hVOz2o8ckuywSobj+bx1c/TqK6UgdCMMY1jPZbx6zr61G/PY/1Nlv3zv8AosphueSneQ2eF8N/rAiVo7bWd8ir1RfX9SX9EHOD4Z1eZWH1qX4I08ysPrUvwRqfYdicVRGJYZGyMOxzTcX4Hgeor1KL1Ny7ke+nH4K38ysPrUvwMTzKw+tS/BGpVlflS3DoWzujMge8R2aQ2x0XOvr9n5qJ+eqP1R/8xn5K2E9TNZi2RarXZy8ysPrUvwRp5lYfWpfgjXuyfzpMrKmOkbTvYZS4Bxe0gWYXbAPsqdKE7tRW8SeD1Qg+iPZNZICigfS8q6aOQk6Dw0Boc2zwLbjw/Ndf6Hk8x05LCXEnQtO5ro2xuY6bSsQWMa0nQBOiDfS1qSos7nJtt+SzCOLGACwFgLAAbguSIoHoREQBERAEREAXwr6vPX1bYYnzPNmxtc9x+y1tz/ZOwU7nbxjla0U4PNpmBp/ePs53y0B3FQdd9fWumlfO/pSvdI7tc69vmuzCsOdUTMp2dKQ6I37if7BfR1xVdaXwjDJ7meRXBmdxnlKaSkcddO/Sb+6fc/Jwd4hU+FJ83OMeTYhESbNm+gfw5/RPc8N+ar1Ve+t/ySreJF9rHY/jcdHTvqZTqZsA2veei1vWT+e5ZFVFnkxcuniowebEzlXDjI8kC/Y0f1Fcaiv1JqJpnLaskPyhykmrpTNM7YToRgnQibwaPx2lYpFlMnMnZa6cU8Nhq0nvPRjZe1z47N67/wBNcfhIx8tmLRWwMy0WhbyqTTtt0GaN/Z2295V7lLk1LQTchLY3GlG9vRkZe1xwN9RG75muvUV2PEXySlCUeWcMn8opqGUTQOts02HoSN9F4/HaNyvzJ3Ho62nZUxbHanNO1jx0mnrHzFjvWuCsHM7i5ZUyUhPNmYXtHCRnDtaT8IWfW0qUd67ROqWHgkWeX9Si/iG/cyKnFceeX9Si/iG/cyKnFPRfa/dnlvuJLm4/alN7Un3L1fqoLNx+1Kb2pPuXq/Vi1/3F+hbT7QiIsBcEREAREQBERAEREAUHzt4xyNEKcGzql4Z/422c/wD4j3lN1R+dTGOXrzEDdtM0RD2zznnxIHurTpIb7V+OSux4iQ5TXNLh/KYhyp2QRvf7zuYPk53goUstgOVE9Dpmmc1vKaOmSxr7ht7Wvs6RXaujKdbjHsywaT5OvKXD/J6yen3RyvDfYJ0m/wBJCxzXEG4NiNYPA7ivXi+LSVUrqiYgvfohxDQwGzQBqHUF41KCailLs8ffBsbkxi/ldJDU75GDT6pBzXj4gVTudC/+KTX4QW7OQZ+N1KszOMXZNQuPQInjH2TzXjuIafeWNzx4SW1EVWBzZmcm48JGEkX7Wu/pK5lEVVqHF/saJvdDJXitbMqxvJVLvr8pEDx0NAlvz0lVKzeSeVMmHz8swaTXDRljJsHtvfUdzhuPWeK3amt2VuMeymEkpZZsMq4z0tb5PTk9LlXhvHRMfO7rhvyXpGeSk0NLkp9K3Q0Wbfa07WVcZXZVyYjMJXjQYwFsUYN9BpNySd7jYXPUOC5+m09isUpLGC+ya24MGpRmzv8A4pT2/wB3w5B6i6n+Z3CS+rfVEc2BhYD/ALj9WrsaHfEF0dQ1GqWfgzwWZIkmeX9Si/iG/cyKnFceeX9Si/iG/cyKnFVovtfuydvuJLm4/alN7Un3L1fq1xyZxkUdXFVlheIi46IOiTdjm7feVheetnqj/wCa3/qs+rpnOacV4JVTSXJZiKKZHZeNxJ8kbYXRck1r7l4fe5ItqA4KVhc2UHB4kaE88oIiKJ6EREAREQBERAeTFsQbTwSVD9kTHyHrsL27zq71rZU1DpHulebukc57jxc43PzJWxOU2BeW07qUyOja8tLi0AkgOvo691wPBQ3zKw+tS/Cxb9JdXUm5dspsi5dFSEqWw5ra9zQ8Rss4BwvI0GxF9Y3FS+PMxACCamUgEEjRZrF9isUBW3a7GPT/AOkI0/7FAYzkDV0kJqZmNDGlocWvDyLkAahuuQo6tlMawptVTyUryQ2VpYSNrd4I6wQD3KDeZaH1qX4WKVWuTX+Tv8CVXP0kAyKxjyWuhmJs3S5OT92/mnwuD7qvLKHAmVtO+ml2OF2uG1jx0XN7PmLjeoX5lYfWpfhYrCo4CyNkZcXljWtLzqLyGgaRtvNrrNqrYTkpwfJZXFpYZrtlBk7NQymGdttug8dCVvpMP4bRvWMWzGIYZFUMMU8bZGHa1wuL8RwPWFCMTzOUzyXQSyQ3+qbStHZezvmVqq10WsTK5UvwU8iszzKPv+uNt+5N/DlFlMMzN07DeeaSa31RaFp7bXd8wrnrKl5IKqRWOA5PzVsoggZc6tJx1Njb6TzuHVtO5X3k3k+yhp200evR5z3HUZJD0nH8twAG5erDsKipmCKCNsbR9Votc8TxPWV61zNRqXbx4NEK1EgGeX9Si/iG/cyKnFsNlbks3EYWwPkdGGPEgLQCSdFzba/aUU8y0PrUvwsWnTamuuvbIrsg28oqRFbfmWh9al+Fi+eZaH1qX4WLT/7avkh6UjCZpawQurJ3axFTiQgbSGlziB4KWfpLUtndES10kemXwho0NFsDZnAHpAWcGcoSRpEc0Ar15MZvoqEy2kdKJ2CJ7XhoGjc32cb2Xd+h9+Y6clhc4k6JEz2uibE5jpdK1ixjWkhgJ0Qb6Wtc+6yE7HJF8YtJIkNNOHsbI3Y9rXDdqIuP7rtXFjAAABYAAADcFyWMsCIiAIiIAiIgCIiAIiIAiIgCIiAIiID5ZLL6iAIiIAiIgCIiAIiIAiIgCIiAIiIAiIgCIiAIiIAiIgCIiAIiIAiIgCIiAIiIAiIgCIiAIiIAiIgCIiAIiIAiIgCIiAIiIAiIgCIiAIiIAiIgCIiAIiIAiIgCIiAIiID/2Q=="/>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altLang="zh-CN"/>
          </a:p>
        </p:txBody>
      </p:sp>
      <p:sp>
        <p:nvSpPr>
          <p:cNvPr id="92172" name="AutoShape 18" descr="data:image/jpg;base64,/9j/4AAQSkZJRgABAQAAAQABAAD/2wCEAAkGBhQQEBQNEBEWEhUQFBAQERIUFBQQFRAQGRAWFRYVFBYXGyceGBojGRIYIDAgJCcpLCwsFiE2NTAqNSY3LikBCQoKDgwOGA8PGiwlHyQqKSwsKSksLTQsKiopKSksLDQsLCwsLCwpLCwsKiksKSksLCwpLCwsLCwsLCwpLCksKf/AABEIAOcA2gMBIgACEQEDEQH/xAAcAAEAAgIDAQAAAAAAAAAAAAAABgcFCAIDBAH/xABHEAABAwIBBwcIBggGAwAAAAABAAIDBBEFBgcSITFBURMiMmFxgZEUF1JUcoKSoSNCYrPB0RY0NXN0k6KxFTNDY8LSg8Pw/8QAGgEBAAMBAQEAAAAAAAAAAAAAAAIDBAUBBv/EACsRAAICAQQBAwMEAwEAAAAAAAABAgMRBBIhMUETMlEiM2FxgZGxI1KhFP/aAAwDAQACEQMRAD8AvFERAEREAREQBERAEREAREQBF8KqzK3OK6LEo2wkmKkcWzNB1TOOqQe6NQ+0CraqpWPESMpKPZaiLppKpsrGysdpNe1r2uH1mkXB8Cu5VEgiIgCIiAIiIAiIgCIiAIiIAiIgCIiAIiIAiIgCIiAIi4vdYXJsBrJO4ICOZe5TeQ0jntP0st44RwcRrf2NGvttxVBk31nXxPEqQ5dZTeX1bpGn6KO8cI+wDrf2uOvstwUdXe0tPpw57ZjsluZamaLKe7XYbIdbdKSC+9u17O4nSHUTwVnLWXD698ErKiM2fE4Paesbj1HYeq62JwDGWVlPHVR7JG3I3scNTmnrBuFz9bTslvXT/suqllYMiiIsJcEREAREQBERAEREAREQBERAEREAREQBERAEREAUCzrZUchT+RRm0lSDp22sg2O+I83s0lNMQr2QRPnkOiyNpe48ABfxWu2P40+sqJKqTbIdTfQYNTWjsH48Vs0dO+e59IqtntWDHopTkxm8qK4CS3IxHZK8HnD7DNru3UOtWHhuaWjjA5QPnO8veWDuay3zJXSs1VdbxnL/AAURrkyk1Pc1GU/ITmikP0dQeZfY2e1h8QFu0NVjNyDoQLeRxd7bnxOtY3Ec1dHILxNdTvGtr43uNnDWDouJG3hZZZ6uu2LjJMsVUovKJgF9XmoGPbG1srg57QA57RYPI1aVt19tt116VyzQEREAREQBERAEREAREQBERAEREAREQBERAERYjKjHm0VK+pdrLRZjfTkOprfHWeoFepNvCPG8EAzu5T6Tm4bGdTdGSe3pbWM7uke1vBd+QWbMANrK1lybOjgdsaNzpRvP2d2/gPNm2yWdVSuxar5/Pc6IO/1JtLnSHqadQ6/ZU+yiyrp6BmlO/nEXZG3nPf2Dh1mwW6ybglTX35x8lSWXvkZgCy+3VM4xndqZSRTtbTt3Gwlk7y4aI7h3qPPy0rXG5rJu55aPAal5HQ2PvCDuibD3X1URhmc2uhI0pRM3e2Vodf3hZ3zVn5IZew4hzB9FMBcxON7jeY3fWHgRwVVulsrWX0SjYpEoREWYsCIiAIiIAiIgCIiAIiIAiIgCIiAIiIAiIgPhVQ5ZYi7FcSjw2F30cTzHpDWC/wD1ZOsNaCB2HiprnEyn8ipDoG0s944uLdXOf7oPiQq9zfVLKOKqxWUX5JraeFvpzP5xaD2Nbc7gSt2mrai7fPS/UpnLL2k3yuysiwmnZSU7QZdANij2iOMCwe/w1DeVTdfVSSvM8znPfJzy521wva46tVhbVqUnyUwN+LVklVVOJjYeUqH7NI7Wxt4Cw3bGjsUdxzEfKKiScDRa51o2jUGRN5sbQNwDAAtunrjW9vb8sqm2+TwoiLaVBdtLVOie2WNxa9hDmuGotcNhC6kXjWQbCZGZSivpWz6g9v0czR9WQAXt1EEEdvUs642F1TmZ3FCyrfTE82eMuA/3GG4/pc7wVvVc2hG952Na53cGk/guBqKvTscV0bYSzHJxoa1k0bJ43aTJGte08QRfxXoVVZocqNZw2Q7byU9+O17P+Q95WqoW1uubiz2MtyyERFUSCIiAIiIAiIgCIiAIiIAiIgC4SyBrS5xADQSSdQAGskrkVXudnKjkYRQRu584vLb6sF9nvEW7AeKsrrdklFHknhZK9yzyjNdVvnH+W36OEcIwTY9rjrPb1LHvrXPhipGg2a98lh9eZ5DQevmtaB2nivEpNm4wzl8RhBFxFpTu9wXb/WWrvSUa4Z8IxcyZY1XhwwzBJYm9MQu5Rw+tPJZjj3F1h1NCpNXrnR/Zc1vShv2cs1UUs2h5jKT7bLLeGkERFvKQiIgJNm2dbFKe28yju5CRWzl9iXIYdUPvYvYYW+1JzNXc4nuVX5qqXTxJjt0Uc0h6uZoD7xZnPBj2nLHh8ZvyX0soGu8jhZje0NJPvhcy+HqaiK/k0QeIMrykqnRSNmjOi+NzXsdwcDcLYfJnHW1tMyqZq0hZ7fQkGpzfH5ELX/FsPNPM6nd0owwP6pCxrnDuJI7lKc1+U/ktT5NI60VSQ3XsZNsY7v6J7RwVurqVsN0fH9Ea5bXhl2ol0XFNQREQBERAEREAREQBERAEREB5MVxJlNC+olNmxNLncTwA6ybAdq11xnFX1U8lVJ0pHaVtzW7GtHUAAO5TrO5lPykgw6M82Ih81t8luaz3Qb9rhwVcLs6KnbHe+2ZbZZeArFzLU96iok9GJjfikJ/9arpWVmUf9JVN3lkB8HSf9grdX9mRCv3InmWmHmooKiFutxjLmji5hDwPFllrytobKiM4WSZoqkvY36Ccl0RGxjjrdGeFt3V2FY9BYk3Bl10fJFURF1jMEREBOshcRZh9JUYnJYvkIp6Zm+RzRpO927m3P2V35vcAdUzvxisN44nPl0nf6sw5xd7LNvaBwXgyQyPmxIxulJZSwDQDtmkNIuc2LrLiSXdfEWUzzlYqyioBQwgMM45FjW6tCAW0z3ghvvFcyyX1uEfdLv8ACNEVxl9IqPEq0zzSVB2yyPk7NJxdb5rzIi6SWFgoZfGb3Kfy2kGmbyw2jl4u1c1/vAeIKlS17yLykNBVtmP+W76OYcYydva06+48VsDHIHAOaQQQCCNYIIuCFwtVT6c+Oma65bkc0RFlLAiIgCIiAIiIAiIgCwuV2ULaGlfUGxd0Imn68p6I7BtPUCsyVRmcnKfyyqMcZvDT6TGW2Pfez3+IsOpvWtGmp9WePHkhOW1EUnmc9zpHkuc8lznHa5xNyT3lcERfQIxBTHNXiwgxAMcbCoY6H37hzPEtt7yhy5RyFrg9pLXNIc0jaHA3BHWCFCyG+Dj8nsXh5NoF5cSwuOpjdBMwPY/a0/Ig7iOIWIyLypbX0wkuBKyzZ2ei+3SA9F20d43KQr5xpwlh9o3dlQY/mgmY4uo3iVm6N5DJG9Wkea7t1KLS5F1rTomjm7mFw8W3C2IXyy1w11kVh8lTqiygaHN5XTGwpnMHpSlsQHib+AKnOTmaGOMiSsfyzhr5Jt2xj2idb/kO1WKvPXYhHBG6aZ4Yxgu5zjYD8z1DWvJ6yyfC4/Q9VUUcaupjpoTI8iOOFtzqsGtG4AeAAWv+VWULq6pfUu1N6MTPQiB1Dt1knrJWVy6y6dXv5KO7Kdhu1p1GR3pv/Abu1RNbtJp/TW+XbKbJ7uEERFuKgrgzS5T8rCaCQ8+AXiv9aC+z3SbdhHBU+vbg2KvpZ46qPpRuvbc4bHNPUQSO9Uair1YNeScJbWbKosZFj0b6Py9l3R8k6aw22a0kt9oWI7Qo1+klS2ofDdrnx6RdCGjQs2BsrgHW0gLODOULjziObY6uCoN5Ne5E4RdVNOHsbI3Y9rXi+rUQCP7rtUCQREQBERAEREB5cTozNE+FshiL2lnKNALmX1EtvvtdQHzKw+tS/BGrIRWwtnX7Xgi4p9lb+ZWH1qX4I08ysPrUvwRqVZXZWsw6Jsr2mQyP0GsaQ0nmkk3O4W+YUT89Ufqj/wCYz8lphPUzWYt4K2q1wzl5lYfWpfgjTzKw+tS/BGuPnqj9Uf8AzGfkp9hOItqYI6lnRlY146rjWD1g6u5eTs1NfubCjB9ERwbNf5JKKiCtlY4ajzIy17d7XDeP/tSnLdi+oss7JTeZMtSS6CLzV+IxwMM00jY2N2ucbDs6z1KDYnnjp2HRgifNb6xtC09lwXHwC9hVOz2o8ckuywSobj+bx1c/TqK6UgdCMMY1jPZbx6zr61G/PY/1Nlv3zv8AosphueSneQ2eF8N/rAiVo7bWd8ir1RfX9SX9EHOD4Z1eZWH1qX4I08ysPrUvwRqfYdicVRGJYZGyMOxzTcX4Hgeor1KL1Ny7ke+nH4K38ysPrUvwMTzKw+tS/BGpVlflS3DoWzujMge8R2aQ2x0XOvr9n5qJ+eqP1R/8xn5K2E9TNZi2RarXZy8ysPrUvwRp5lYfWpfgjXuyfzpMrKmOkbTvYZS4Bxe0gWYXbAPsqdKE7tRW8SeD1Qg+iPZNZICigfS8q6aOQk6Dw0Boc2zwLbjw/Ndf6Hk8x05LCXEnQtO5ro2xuY6bSsQWMa0nQBOiDfS1qSos7nJtt+SzCOLGACwFgLAAbguSIoHoREQBERAEREAXwr6vPX1bYYnzPNmxtc9x+y1tz/ZOwU7nbxjla0U4PNpmBp/ePs53y0B3FQdd9fWumlfO/pSvdI7tc69vmuzCsOdUTMp2dKQ6I37if7BfR1xVdaXwjDJ7meRXBmdxnlKaSkcddO/Sb+6fc/Jwd4hU+FJ83OMeTYhESbNm+gfw5/RPc8N+ar1Ve+t/ySreJF9rHY/jcdHTvqZTqZsA2veei1vWT+e5ZFVFnkxcuniowebEzlXDjI8kC/Y0f1Fcaiv1JqJpnLaskPyhykmrpTNM7YToRgnQibwaPx2lYpFlMnMnZa6cU8Nhq0nvPRjZe1z47N67/wBNcfhIx8tmLRWwMy0WhbyqTTtt0GaN/Z2295V7lLk1LQTchLY3GlG9vRkZe1xwN9RG75muvUV2PEXySlCUeWcMn8opqGUTQOts02HoSN9F4/HaNyvzJ3Ho62nZUxbHanNO1jx0mnrHzFjvWuCsHM7i5ZUyUhPNmYXtHCRnDtaT8IWfW0qUd67ROqWHgkWeX9Si/iG/cyKnFceeX9Si/iG/cyKnFPRfa/dnlvuJLm4/alN7Un3L1fqoLNx+1Kb2pPuXq/Vi1/3F+hbT7QiIsBcEREAREQBERAEREAUHzt4xyNEKcGzql4Z/422c/wD4j3lN1R+dTGOXrzEDdtM0RD2zznnxIHurTpIb7V+OSux4iQ5TXNLh/KYhyp2QRvf7zuYPk53goUstgOVE9Dpmmc1vKaOmSxr7ht7Wvs6RXaujKdbjHsywaT5OvKXD/J6yen3RyvDfYJ0m/wBJCxzXEG4NiNYPA7ivXi+LSVUrqiYgvfohxDQwGzQBqHUF41KCailLs8ffBsbkxi/ldJDU75GDT6pBzXj4gVTudC/+KTX4QW7OQZ+N1KszOMXZNQuPQInjH2TzXjuIafeWNzx4SW1EVWBzZmcm48JGEkX7Wu/pK5lEVVqHF/saJvdDJXitbMqxvJVLvr8pEDx0NAlvz0lVKzeSeVMmHz8swaTXDRljJsHtvfUdzhuPWeK3amt2VuMeymEkpZZsMq4z0tb5PTk9LlXhvHRMfO7rhvyXpGeSk0NLkp9K3Q0Wbfa07WVcZXZVyYjMJXjQYwFsUYN9BpNySd7jYXPUOC5+m09isUpLGC+ya24MGpRmzv8A4pT2/wB3w5B6i6n+Z3CS+rfVEc2BhYD/ALj9WrsaHfEF0dQ1GqWfgzwWZIkmeX9Si/iG/cyKnFceeX9Si/iG/cyKnFVovtfuydvuJLm4/alN7Un3L1fq1xyZxkUdXFVlheIi46IOiTdjm7feVheetnqj/wCa3/qs+rpnOacV4JVTSXJZiKKZHZeNxJ8kbYXRck1r7l4fe5ItqA4KVhc2UHB4kaE88oIiKJ6EREAREQBERAeTFsQbTwSVD9kTHyHrsL27zq71rZU1DpHulebukc57jxc43PzJWxOU2BeW07qUyOja8tLi0AkgOvo691wPBQ3zKw+tS/Cxb9JdXUm5dspsi5dFSEqWw5ra9zQ8Rss4BwvI0GxF9Y3FS+PMxACCamUgEEjRZrF9isUBW3a7GPT/AOkI0/7FAYzkDV0kJqZmNDGlocWvDyLkAahuuQo6tlMawptVTyUryQ2VpYSNrd4I6wQD3KDeZaH1qX4WKVWuTX+Tv8CVXP0kAyKxjyWuhmJs3S5OT92/mnwuD7qvLKHAmVtO+ml2OF2uG1jx0XN7PmLjeoX5lYfWpfhYrCo4CyNkZcXljWtLzqLyGgaRtvNrrNqrYTkpwfJZXFpYZrtlBk7NQymGdttug8dCVvpMP4bRvWMWzGIYZFUMMU8bZGHa1wuL8RwPWFCMTzOUzyXQSyQ3+qbStHZezvmVqq10WsTK5UvwU8iszzKPv+uNt+5N/DlFlMMzN07DeeaSa31RaFp7bXd8wrnrKl5IKqRWOA5PzVsoggZc6tJx1Njb6TzuHVtO5X3k3k+yhp200evR5z3HUZJD0nH8twAG5erDsKipmCKCNsbR9Votc8TxPWV61zNRqXbx4NEK1EgGeX9Si/iG/cyKnFsNlbks3EYWwPkdGGPEgLQCSdFzba/aUU8y0PrUvwsWnTamuuvbIrsg28oqRFbfmWh9al+Fi+eZaH1qX4WLT/7avkh6UjCZpawQurJ3axFTiQgbSGlziB4KWfpLUtndES10kemXwho0NFsDZnAHpAWcGcoSRpEc0Ar15MZvoqEy2kdKJ2CJ7XhoGjc32cb2Xd+h9+Y6clhc4k6JEz2uibE5jpdK1ixjWkhgJ0Qb6Wtc+6yE7HJF8YtJIkNNOHsbI3Y9rXDdqIuP7rtXFjAAABYAAADcFyWMsCIiAIiIAiIgCIiAIiIAiIgCIiAIiID5ZLL6iAIiIAiIgCIiAIiIAiIgCIiAIiIAiIgCIiAIiIAiIgCIiAIiIAiIgCIiAIiIAiIgCIiAIiIAiIgCIiAIiIAiIgCIiAIiIAiIgCIiAIiIAiIgCIiAIiIAiIgCIiAIiID/2Q=="/>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altLang="zh-CN"/>
          </a:p>
        </p:txBody>
      </p:sp>
      <p:sp>
        <p:nvSpPr>
          <p:cNvPr id="92173" name="AutoShape 20" descr="data:image/jpg;base64,/9j/4AAQSkZJRgABAQAAAQABAAD/2wCEAAkGBhQQEBQNEBEWEhUQFBAQERIUFBQQFRAQGRAWFRYVFBYXGyceGBojGRIYIDAgJCcpLCwsFiE2NTAqNSY3LikBCQoKDgwOGA8PGiwlHyQqKSwsKSksLTQsKiopKSksLDQsLCwsLCwpLCwsKiksKSksLCwpLCwsLCwsLCwpLCksKf/AABEIAOcA2gMBIgACEQEDEQH/xAAcAAEAAgIDAQAAAAAAAAAAAAAABgcFCAIDBAH/xABHEAABAwIBBwcIBggGAwAAAAABAAIDBBEFBgcSITFBURMiMmFxgZEUF1JUcoKSoSNCYrPB0RY0NXN0k6KxFTNDY8LSg8Pw/8QAGgEBAAMBAQEAAAAAAAAAAAAAAAIDBAUBBv/EACsRAAICAQQBAwMEAwEAAAAAAAABAgMRBBIhMUETMlEiM2FxgZGxI1KhFP/aAAwDAQACEQMRAD8AvFERAEREAREQBERAEREAREQBF8KqzK3OK6LEo2wkmKkcWzNB1TOOqQe6NQ+0CraqpWPESMpKPZaiLppKpsrGysdpNe1r2uH1mkXB8Cu5VEgiIgCIiAIiIAiIgCIiAIiIAiIgCIiAIiIAiIgCIiAIi4vdYXJsBrJO4ICOZe5TeQ0jntP0st44RwcRrf2NGvttxVBk31nXxPEqQ5dZTeX1bpGn6KO8cI+wDrf2uOvstwUdXe0tPpw57ZjsluZamaLKe7XYbIdbdKSC+9u17O4nSHUTwVnLWXD698ErKiM2fE4Paesbj1HYeq62JwDGWVlPHVR7JG3I3scNTmnrBuFz9bTslvXT/suqllYMiiIsJcEREAREQBERAEREAREQBERAEREAREQBERAEREAUCzrZUchT+RRm0lSDp22sg2O+I83s0lNMQr2QRPnkOiyNpe48ABfxWu2P40+sqJKqTbIdTfQYNTWjsH48Vs0dO+e59IqtntWDHopTkxm8qK4CS3IxHZK8HnD7DNru3UOtWHhuaWjjA5QPnO8veWDuay3zJXSs1VdbxnL/AAURrkyk1Pc1GU/ITmikP0dQeZfY2e1h8QFu0NVjNyDoQLeRxd7bnxOtY3Ec1dHILxNdTvGtr43uNnDWDouJG3hZZZ6uu2LjJMsVUovKJgF9XmoGPbG1srg57QA57RYPI1aVt19tt116VyzQEREAREQBERAEREAREQBERAEREAREQBERAERYjKjHm0VK+pdrLRZjfTkOprfHWeoFepNvCPG8EAzu5T6Tm4bGdTdGSe3pbWM7uke1vBd+QWbMANrK1lybOjgdsaNzpRvP2d2/gPNm2yWdVSuxar5/Pc6IO/1JtLnSHqadQ6/ZU+yiyrp6BmlO/nEXZG3nPf2Dh1mwW6ybglTX35x8lSWXvkZgCy+3VM4xndqZSRTtbTt3Gwlk7y4aI7h3qPPy0rXG5rJu55aPAal5HQ2PvCDuibD3X1URhmc2uhI0pRM3e2Vodf3hZ3zVn5IZew4hzB9FMBcxON7jeY3fWHgRwVVulsrWX0SjYpEoREWYsCIiAIiIAiIgCIiAIiIAiIgCIiAIiIAiIgPhVQ5ZYi7FcSjw2F30cTzHpDWC/wD1ZOsNaCB2HiprnEyn8ipDoG0s944uLdXOf7oPiQq9zfVLKOKqxWUX5JraeFvpzP5xaD2Nbc7gSt2mrai7fPS/UpnLL2k3yuysiwmnZSU7QZdANij2iOMCwe/w1DeVTdfVSSvM8znPfJzy521wva46tVhbVqUnyUwN+LVklVVOJjYeUqH7NI7Wxt4Cw3bGjsUdxzEfKKiScDRa51o2jUGRN5sbQNwDAAtunrjW9vb8sqm2+TwoiLaVBdtLVOie2WNxa9hDmuGotcNhC6kXjWQbCZGZSivpWz6g9v0czR9WQAXt1EEEdvUs642F1TmZ3FCyrfTE82eMuA/3GG4/pc7wVvVc2hG952Na53cGk/guBqKvTscV0bYSzHJxoa1k0bJ43aTJGte08QRfxXoVVZocqNZw2Q7byU9+O17P+Q95WqoW1uubiz2MtyyERFUSCIiAIiIAiIgCIiAIiIAiIgC4SyBrS5xADQSSdQAGskrkVXudnKjkYRQRu584vLb6sF9nvEW7AeKsrrdklFHknhZK9yzyjNdVvnH+W36OEcIwTY9rjrPb1LHvrXPhipGg2a98lh9eZ5DQevmtaB2nivEpNm4wzl8RhBFxFpTu9wXb/WWrvSUa4Z8IxcyZY1XhwwzBJYm9MQu5Rw+tPJZjj3F1h1NCpNXrnR/Zc1vShv2cs1UUs2h5jKT7bLLeGkERFvKQiIgJNm2dbFKe28yju5CRWzl9iXIYdUPvYvYYW+1JzNXc4nuVX5qqXTxJjt0Uc0h6uZoD7xZnPBj2nLHh8ZvyX0soGu8jhZje0NJPvhcy+HqaiK/k0QeIMrykqnRSNmjOi+NzXsdwcDcLYfJnHW1tMyqZq0hZ7fQkGpzfH5ELX/FsPNPM6nd0owwP6pCxrnDuJI7lKc1+U/ktT5NI60VSQ3XsZNsY7v6J7RwVurqVsN0fH9Ea5bXhl2ol0XFNQREQBERAEREAREQBERAEREB5MVxJlNC+olNmxNLncTwA6ybAdq11xnFX1U8lVJ0pHaVtzW7GtHUAAO5TrO5lPykgw6M82Ih81t8luaz3Qb9rhwVcLs6KnbHe+2ZbZZeArFzLU96iok9GJjfikJ/9arpWVmUf9JVN3lkB8HSf9grdX9mRCv3InmWmHmooKiFutxjLmji5hDwPFllrytobKiM4WSZoqkvY36Ccl0RGxjjrdGeFt3V2FY9BYk3Bl10fJFURF1jMEREBOshcRZh9JUYnJYvkIp6Zm+RzRpO927m3P2V35vcAdUzvxisN44nPl0nf6sw5xd7LNvaBwXgyQyPmxIxulJZSwDQDtmkNIuc2LrLiSXdfEWUzzlYqyioBQwgMM45FjW6tCAW0z3ghvvFcyyX1uEfdLv8ACNEVxl9IqPEq0zzSVB2yyPk7NJxdb5rzIi6SWFgoZfGb3Kfy2kGmbyw2jl4u1c1/vAeIKlS17yLykNBVtmP+W76OYcYydva06+48VsDHIHAOaQQQCCNYIIuCFwtVT6c+Oma65bkc0RFlLAiIgCIiAIiIAiIgCwuV2ULaGlfUGxd0Imn68p6I7BtPUCsyVRmcnKfyyqMcZvDT6TGW2Pfez3+IsOpvWtGmp9WePHkhOW1EUnmc9zpHkuc8lznHa5xNyT3lcERfQIxBTHNXiwgxAMcbCoY6H37hzPEtt7yhy5RyFrg9pLXNIc0jaHA3BHWCFCyG+Dj8nsXh5NoF5cSwuOpjdBMwPY/a0/Ig7iOIWIyLypbX0wkuBKyzZ2ei+3SA9F20d43KQr5xpwlh9o3dlQY/mgmY4uo3iVm6N5DJG9Wkea7t1KLS5F1rTomjm7mFw8W3C2IXyy1w11kVh8lTqiygaHN5XTGwpnMHpSlsQHib+AKnOTmaGOMiSsfyzhr5Jt2xj2idb/kO1WKvPXYhHBG6aZ4Yxgu5zjYD8z1DWvJ6yyfC4/Q9VUUcaupjpoTI8iOOFtzqsGtG4AeAAWv+VWULq6pfUu1N6MTPQiB1Dt1knrJWVy6y6dXv5KO7Kdhu1p1GR3pv/Abu1RNbtJp/TW+XbKbJ7uEERFuKgrgzS5T8rCaCQ8+AXiv9aC+z3SbdhHBU+vbg2KvpZ46qPpRuvbc4bHNPUQSO9Uair1YNeScJbWbKosZFj0b6Py9l3R8k6aw22a0kt9oWI7Qo1+klS2ofDdrnx6RdCGjQs2BsrgHW0gLODOULjziObY6uCoN5Ne5E4RdVNOHsbI3Y9rXi+rUQCP7rtUCQREQBERAEREB5cTozNE+FshiL2lnKNALmX1EtvvtdQHzKw+tS/BGrIRWwtnX7Xgi4p9lb+ZWH1qX4I08ysPrUvwRqVZXZWsw6Jsr2mQyP0GsaQ0nmkk3O4W+YUT89Ufqj/wCYz8lphPUzWYt4K2q1wzl5lYfWpfgjTzKw+tS/BGuPnqj9Uf8AzGfkp9hOItqYI6lnRlY146rjWD1g6u5eTs1NfubCjB9ERwbNf5JKKiCtlY4ajzIy17d7XDeP/tSnLdi+oss7JTeZMtSS6CLzV+IxwMM00jY2N2ucbDs6z1KDYnnjp2HRgifNb6xtC09lwXHwC9hVOz2o8ckuywSobj+bx1c/TqK6UgdCMMY1jPZbx6zr61G/PY/1Nlv3zv8AosphueSneQ2eF8N/rAiVo7bWd8ir1RfX9SX9EHOD4Z1eZWH1qX4I08ysPrUvwRqfYdicVRGJYZGyMOxzTcX4Hgeor1KL1Ny7ke+nH4K38ysPrUvwMTzKw+tS/BGpVlflS3DoWzujMge8R2aQ2x0XOvr9n5qJ+eqP1R/8xn5K2E9TNZi2RarXZy8ysPrUvwRp5lYfWpfgjXuyfzpMrKmOkbTvYZS4Bxe0gWYXbAPsqdKE7tRW8SeD1Qg+iPZNZICigfS8q6aOQk6Dw0Boc2zwLbjw/Ndf6Hk8x05LCXEnQtO5ro2xuY6bSsQWMa0nQBOiDfS1qSos7nJtt+SzCOLGACwFgLAAbguSIoHoREQBERAEREAXwr6vPX1bYYnzPNmxtc9x+y1tz/ZOwU7nbxjla0U4PNpmBp/ePs53y0B3FQdd9fWumlfO/pSvdI7tc69vmuzCsOdUTMp2dKQ6I37if7BfR1xVdaXwjDJ7meRXBmdxnlKaSkcddO/Sb+6fc/Jwd4hU+FJ83OMeTYhESbNm+gfw5/RPc8N+ar1Ve+t/ySreJF9rHY/jcdHTvqZTqZsA2veei1vWT+e5ZFVFnkxcuniowebEzlXDjI8kC/Y0f1Fcaiv1JqJpnLaskPyhykmrpTNM7YToRgnQibwaPx2lYpFlMnMnZa6cU8Nhq0nvPRjZe1z47N67/wBNcfhIx8tmLRWwMy0WhbyqTTtt0GaN/Z2295V7lLk1LQTchLY3GlG9vRkZe1xwN9RG75muvUV2PEXySlCUeWcMn8opqGUTQOts02HoSN9F4/HaNyvzJ3Ho62nZUxbHanNO1jx0mnrHzFjvWuCsHM7i5ZUyUhPNmYXtHCRnDtaT8IWfW0qUd67ROqWHgkWeX9Si/iG/cyKnFceeX9Si/iG/cyKnFPRfa/dnlvuJLm4/alN7Un3L1fqoLNx+1Kb2pPuXq/Vi1/3F+hbT7QiIsBcEREAREQBERAEREAUHzt4xyNEKcGzql4Z/422c/wD4j3lN1R+dTGOXrzEDdtM0RD2zznnxIHurTpIb7V+OSux4iQ5TXNLh/KYhyp2QRvf7zuYPk53goUstgOVE9Dpmmc1vKaOmSxr7ht7Wvs6RXaujKdbjHsywaT5OvKXD/J6yen3RyvDfYJ0m/wBJCxzXEG4NiNYPA7ivXi+LSVUrqiYgvfohxDQwGzQBqHUF41KCailLs8ffBsbkxi/ldJDU75GDT6pBzXj4gVTudC/+KTX4QW7OQZ+N1KszOMXZNQuPQInjH2TzXjuIafeWNzx4SW1EVWBzZmcm48JGEkX7Wu/pK5lEVVqHF/saJvdDJXitbMqxvJVLvr8pEDx0NAlvz0lVKzeSeVMmHz8swaTXDRljJsHtvfUdzhuPWeK3amt2VuMeymEkpZZsMq4z0tb5PTk9LlXhvHRMfO7rhvyXpGeSk0NLkp9K3Q0Wbfa07WVcZXZVyYjMJXjQYwFsUYN9BpNySd7jYXPUOC5+m09isUpLGC+ya24MGpRmzv8A4pT2/wB3w5B6i6n+Z3CS+rfVEc2BhYD/ALj9WrsaHfEF0dQ1GqWfgzwWZIkmeX9Si/iG/cyKnFceeX9Si/iG/cyKnFVovtfuydvuJLm4/alN7Un3L1fq1xyZxkUdXFVlheIi46IOiTdjm7feVheetnqj/wCa3/qs+rpnOacV4JVTSXJZiKKZHZeNxJ8kbYXRck1r7l4fe5ItqA4KVhc2UHB4kaE88oIiKJ6EREAREQBERAeTFsQbTwSVD9kTHyHrsL27zq71rZU1DpHulebukc57jxc43PzJWxOU2BeW07qUyOja8tLi0AkgOvo691wPBQ3zKw+tS/Cxb9JdXUm5dspsi5dFSEqWw5ra9zQ8Rss4BwvI0GxF9Y3FS+PMxACCamUgEEjRZrF9isUBW3a7GPT/AOkI0/7FAYzkDV0kJqZmNDGlocWvDyLkAahuuQo6tlMawptVTyUryQ2VpYSNrd4I6wQD3KDeZaH1qX4WKVWuTX+Tv8CVXP0kAyKxjyWuhmJs3S5OT92/mnwuD7qvLKHAmVtO+ml2OF2uG1jx0XN7PmLjeoX5lYfWpfhYrCo4CyNkZcXljWtLzqLyGgaRtvNrrNqrYTkpwfJZXFpYZrtlBk7NQymGdttug8dCVvpMP4bRvWMWzGIYZFUMMU8bZGHa1wuL8RwPWFCMTzOUzyXQSyQ3+qbStHZezvmVqq10WsTK5UvwU8iszzKPv+uNt+5N/DlFlMMzN07DeeaSa31RaFp7bXd8wrnrKl5IKqRWOA5PzVsoggZc6tJx1Njb6TzuHVtO5X3k3k+yhp200evR5z3HUZJD0nH8twAG5erDsKipmCKCNsbR9Votc8TxPWV61zNRqXbx4NEK1EgGeX9Si/iG/cyKnFsNlbks3EYWwPkdGGPEgLQCSdFzba/aUU8y0PrUvwsWnTamuuvbIrsg28oqRFbfmWh9al+Fi+eZaH1qX4WLT/7avkh6UjCZpawQurJ3axFTiQgbSGlziB4KWfpLUtndES10kemXwho0NFsDZnAHpAWcGcoSRpEc0Ar15MZvoqEy2kdKJ2CJ7XhoGjc32cb2Xd+h9+Y6clhc4k6JEz2uibE5jpdK1ixjWkhgJ0Qb6Wtc+6yE7HJF8YtJIkNNOHsbI3Y9rXDdqIuP7rtXFjAAABYAAADcFyWMsCIiAIiIAiIgCIiAIiIAiIgCIiAIiID5ZLL6iAIiIAiIgCIiAIiIAiIgCIiAIiIAiIgCIiAIiIAiIgCIiAIiIAiIgCIiAIiIAiIgCIiAIiIAiIgCIiAIiIAiIgCIiAIiIAiIgCIiAIiIAiIgCIiAIiIAiIgCIiAIiID/2Q=="/>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altLang="zh-CN"/>
          </a:p>
        </p:txBody>
      </p:sp>
      <p:sp>
        <p:nvSpPr>
          <p:cNvPr id="92174" name="AutoShape 22" descr="data:image/jpg;base64,/9j/4AAQSkZJRgABAQAAAQABAAD/2wCEAAkGBhQQEBQNEBEWEhUQFBAQERIUFBQQFRAQGRAWFRYVFBYXGyceGBojGRIYIDAgJCcpLCwsFiE2NTAqNSY3LikBCQoKDgwOGA8PGiwlHyQqKSwsKSksLTQsKiopKSksLDQsLCwsLCwpLCwsKiksKSksLCwpLCwsLCwsLCwpLCksKf/AABEIAOcA2gMBIgACEQEDEQH/xAAcAAEAAgIDAQAAAAAAAAAAAAAABgcFCAIDBAH/xABHEAABAwIBBwcIBggGAwAAAAABAAIDBBEFBgcSITFBURMiMmFxgZEUF1JUcoKSoSNCYrPB0RY0NXN0k6KxFTNDY8LSg8Pw/8QAGgEBAAMBAQEAAAAAAAAAAAAAAAIDBAUBBv/EACsRAAICAQQBAwMEAwEAAAAAAAABAgMRBBIhMUETMlEiM2FxgZGxI1KhFP/aAAwDAQACEQMRAD8AvFERAEREAREQBERAEREAREQBF8KqzK3OK6LEo2wkmKkcWzNB1TOOqQe6NQ+0CraqpWPESMpKPZaiLppKpsrGysdpNe1r2uH1mkXB8Cu5VEgiIgCIiAIiIAiIgCIiAIiIAiIgCIiAIiIAiIgCIiAIi4vdYXJsBrJO4ICOZe5TeQ0jntP0st44RwcRrf2NGvttxVBk31nXxPEqQ5dZTeX1bpGn6KO8cI+wDrf2uOvstwUdXe0tPpw57ZjsluZamaLKe7XYbIdbdKSC+9u17O4nSHUTwVnLWXD698ErKiM2fE4Paesbj1HYeq62JwDGWVlPHVR7JG3I3scNTmnrBuFz9bTslvXT/suqllYMiiIsJcEREAREQBERAEREAREQBERAEREAREQBERAEREAUCzrZUchT+RRm0lSDp22sg2O+I83s0lNMQr2QRPnkOiyNpe48ABfxWu2P40+sqJKqTbIdTfQYNTWjsH48Vs0dO+e59IqtntWDHopTkxm8qK4CS3IxHZK8HnD7DNru3UOtWHhuaWjjA5QPnO8veWDuay3zJXSs1VdbxnL/AAURrkyk1Pc1GU/ITmikP0dQeZfY2e1h8QFu0NVjNyDoQLeRxd7bnxOtY3Ec1dHILxNdTvGtr43uNnDWDouJG3hZZZ6uu2LjJMsVUovKJgF9XmoGPbG1srg57QA57RYPI1aVt19tt116VyzQEREAREQBERAEREAREQBERAEREAREQBERAERYjKjHm0VK+pdrLRZjfTkOprfHWeoFepNvCPG8EAzu5T6Tm4bGdTdGSe3pbWM7uke1vBd+QWbMANrK1lybOjgdsaNzpRvP2d2/gPNm2yWdVSuxar5/Pc6IO/1JtLnSHqadQ6/ZU+yiyrp6BmlO/nEXZG3nPf2Dh1mwW6ybglTX35x8lSWXvkZgCy+3VM4xndqZSRTtbTt3Gwlk7y4aI7h3qPPy0rXG5rJu55aPAal5HQ2PvCDuibD3X1URhmc2uhI0pRM3e2Vodf3hZ3zVn5IZew4hzB9FMBcxON7jeY3fWHgRwVVulsrWX0SjYpEoREWYsCIiAIiIAiIgCIiAIiIAiIgCIiAIiIAiIgPhVQ5ZYi7FcSjw2F30cTzHpDWC/wD1ZOsNaCB2HiprnEyn8ipDoG0s944uLdXOf7oPiQq9zfVLKOKqxWUX5JraeFvpzP5xaD2Nbc7gSt2mrai7fPS/UpnLL2k3yuysiwmnZSU7QZdANij2iOMCwe/w1DeVTdfVSSvM8znPfJzy521wva46tVhbVqUnyUwN+LVklVVOJjYeUqH7NI7Wxt4Cw3bGjsUdxzEfKKiScDRa51o2jUGRN5sbQNwDAAtunrjW9vb8sqm2+TwoiLaVBdtLVOie2WNxa9hDmuGotcNhC6kXjWQbCZGZSivpWz6g9v0czR9WQAXt1EEEdvUs642F1TmZ3FCyrfTE82eMuA/3GG4/pc7wVvVc2hG952Na53cGk/guBqKvTscV0bYSzHJxoa1k0bJ43aTJGte08QRfxXoVVZocqNZw2Q7byU9+O17P+Q95WqoW1uubiz2MtyyERFUSCIiAIiIAiIgCIiAIiIAiIgC4SyBrS5xADQSSdQAGskrkVXudnKjkYRQRu584vLb6sF9nvEW7AeKsrrdklFHknhZK9yzyjNdVvnH+W36OEcIwTY9rjrPb1LHvrXPhipGg2a98lh9eZ5DQevmtaB2nivEpNm4wzl8RhBFxFpTu9wXb/WWrvSUa4Z8IxcyZY1XhwwzBJYm9MQu5Rw+tPJZjj3F1h1NCpNXrnR/Zc1vShv2cs1UUs2h5jKT7bLLeGkERFvKQiIgJNm2dbFKe28yju5CRWzl9iXIYdUPvYvYYW+1JzNXc4nuVX5qqXTxJjt0Uc0h6uZoD7xZnPBj2nLHh8ZvyX0soGu8jhZje0NJPvhcy+HqaiK/k0QeIMrykqnRSNmjOi+NzXsdwcDcLYfJnHW1tMyqZq0hZ7fQkGpzfH5ELX/FsPNPM6nd0owwP6pCxrnDuJI7lKc1+U/ktT5NI60VSQ3XsZNsY7v6J7RwVurqVsN0fH9Ea5bXhl2ol0XFNQREQBERAEREAREQBERAEREB5MVxJlNC+olNmxNLncTwA6ybAdq11xnFX1U8lVJ0pHaVtzW7GtHUAAO5TrO5lPykgw6M82Ih81t8luaz3Qb9rhwVcLs6KnbHe+2ZbZZeArFzLU96iok9GJjfikJ/9arpWVmUf9JVN3lkB8HSf9grdX9mRCv3InmWmHmooKiFutxjLmji5hDwPFllrytobKiM4WSZoqkvY36Ccl0RGxjjrdGeFt3V2FY9BYk3Bl10fJFURF1jMEREBOshcRZh9JUYnJYvkIp6Zm+RzRpO927m3P2V35vcAdUzvxisN44nPl0nf6sw5xd7LNvaBwXgyQyPmxIxulJZSwDQDtmkNIuc2LrLiSXdfEWUzzlYqyioBQwgMM45FjW6tCAW0z3ghvvFcyyX1uEfdLv8ACNEVxl9IqPEq0zzSVB2yyPk7NJxdb5rzIi6SWFgoZfGb3Kfy2kGmbyw2jl4u1c1/vAeIKlS17yLykNBVtmP+W76OYcYydva06+48VsDHIHAOaQQQCCNYIIuCFwtVT6c+Oma65bkc0RFlLAiIgCIiAIiIAiIgCwuV2ULaGlfUGxd0Imn68p6I7BtPUCsyVRmcnKfyyqMcZvDT6TGW2Pfez3+IsOpvWtGmp9WePHkhOW1EUnmc9zpHkuc8lznHa5xNyT3lcERfQIxBTHNXiwgxAMcbCoY6H37hzPEtt7yhy5RyFrg9pLXNIc0jaHA3BHWCFCyG+Dj8nsXh5NoF5cSwuOpjdBMwPY/a0/Ig7iOIWIyLypbX0wkuBKyzZ2ei+3SA9F20d43KQr5xpwlh9o3dlQY/mgmY4uo3iVm6N5DJG9Wkea7t1KLS5F1rTomjm7mFw8W3C2IXyy1w11kVh8lTqiygaHN5XTGwpnMHpSlsQHib+AKnOTmaGOMiSsfyzhr5Jt2xj2idb/kO1WKvPXYhHBG6aZ4Yxgu5zjYD8z1DWvJ6yyfC4/Q9VUUcaupjpoTI8iOOFtzqsGtG4AeAAWv+VWULq6pfUu1N6MTPQiB1Dt1knrJWVy6y6dXv5KO7Kdhu1p1GR3pv/Abu1RNbtJp/TW+XbKbJ7uEERFuKgrgzS5T8rCaCQ8+AXiv9aC+z3SbdhHBU+vbg2KvpZ46qPpRuvbc4bHNPUQSO9Uair1YNeScJbWbKosZFj0b6Py9l3R8k6aw22a0kt9oWI7Qo1+klS2ofDdrnx6RdCGjQs2BsrgHW0gLODOULjziObY6uCoN5Ne5E4RdVNOHsbI3Y9rXi+rUQCP7rtUCQREQBERAEREB5cTozNE+FshiL2lnKNALmX1EtvvtdQHzKw+tS/BGrIRWwtnX7Xgi4p9lb+ZWH1qX4I08ysPrUvwRqVZXZWsw6Jsr2mQyP0GsaQ0nmkk3O4W+YUT89Ufqj/wCYz8lphPUzWYt4K2q1wzl5lYfWpfgjTzKw+tS/BGuPnqj9Uf8AzGfkp9hOItqYI6lnRlY146rjWD1g6u5eTs1NfubCjB9ERwbNf5JKKiCtlY4ajzIy17d7XDeP/tSnLdi+oss7JTeZMtSS6CLzV+IxwMM00jY2N2ucbDs6z1KDYnnjp2HRgifNb6xtC09lwXHwC9hVOz2o8ckuywSobj+bx1c/TqK6UgdCMMY1jPZbx6zr61G/PY/1Nlv3zv8AosphueSneQ2eF8N/rAiVo7bWd8ir1RfX9SX9EHOD4Z1eZWH1qX4I08ysPrUvwRqfYdicVRGJYZGyMOxzTcX4Hgeor1KL1Ny7ke+nH4K38ysPrUvwMTzKw+tS/BGpVlflS3DoWzujMge8R2aQ2x0XOvr9n5qJ+eqP1R/8xn5K2E9TNZi2RarXZy8ysPrUvwRp5lYfWpfgjXuyfzpMrKmOkbTvYZS4Bxe0gWYXbAPsqdKE7tRW8SeD1Qg+iPZNZICigfS8q6aOQk6Dw0Boc2zwLbjw/Ndf6Hk8x05LCXEnQtO5ro2xuY6bSsQWMa0nQBOiDfS1qSos7nJtt+SzCOLGACwFgLAAbguSIoHoREQBERAEREAXwr6vPX1bYYnzPNmxtc9x+y1tz/ZOwU7nbxjla0U4PNpmBp/ePs53y0B3FQdd9fWumlfO/pSvdI7tc69vmuzCsOdUTMp2dKQ6I37if7BfR1xVdaXwjDJ7meRXBmdxnlKaSkcddO/Sb+6fc/Jwd4hU+FJ83OMeTYhESbNm+gfw5/RPc8N+ar1Ve+t/ySreJF9rHY/jcdHTvqZTqZsA2veei1vWT+e5ZFVFnkxcuniowebEzlXDjI8kC/Y0f1Fcaiv1JqJpnLaskPyhykmrpTNM7YToRgnQibwaPx2lYpFlMnMnZa6cU8Nhq0nvPRjZe1z47N67/wBNcfhIx8tmLRWwMy0WhbyqTTtt0GaN/Z2295V7lLk1LQTchLY3GlG9vRkZe1xwN9RG75muvUV2PEXySlCUeWcMn8opqGUTQOts02HoSN9F4/HaNyvzJ3Ho62nZUxbHanNO1jx0mnrHzFjvWuCsHM7i5ZUyUhPNmYXtHCRnDtaT8IWfW0qUd67ROqWHgkWeX9Si/iG/cyKnFceeX9Si/iG/cyKnFPRfa/dnlvuJLm4/alN7Un3L1fqoLNx+1Kb2pPuXq/Vi1/3F+hbT7QiIsBcEREAREQBERAEREAUHzt4xyNEKcGzql4Z/422c/wD4j3lN1R+dTGOXrzEDdtM0RD2zznnxIHurTpIb7V+OSux4iQ5TXNLh/KYhyp2QRvf7zuYPk53goUstgOVE9Dpmmc1vKaOmSxr7ht7Wvs6RXaujKdbjHsywaT5OvKXD/J6yen3RyvDfYJ0m/wBJCxzXEG4NiNYPA7ivXi+LSVUrqiYgvfohxDQwGzQBqHUF41KCailLs8ffBsbkxi/ldJDU75GDT6pBzXj4gVTudC/+KTX4QW7OQZ+N1KszOMXZNQuPQInjH2TzXjuIafeWNzx4SW1EVWBzZmcm48JGEkX7Wu/pK5lEVVqHF/saJvdDJXitbMqxvJVLvr8pEDx0NAlvz0lVKzeSeVMmHz8swaTXDRljJsHtvfUdzhuPWeK3amt2VuMeymEkpZZsMq4z0tb5PTk9LlXhvHRMfO7rhvyXpGeSk0NLkp9K3Q0Wbfa07WVcZXZVyYjMJXjQYwFsUYN9BpNySd7jYXPUOC5+m09isUpLGC+ya24MGpRmzv8A4pT2/wB3w5B6i6n+Z3CS+rfVEc2BhYD/ALj9WrsaHfEF0dQ1GqWfgzwWZIkmeX9Si/iG/cyKnFceeX9Si/iG/cyKnFVovtfuydvuJLm4/alN7Un3L1fq1xyZxkUdXFVlheIi46IOiTdjm7feVheetnqj/wCa3/qs+rpnOacV4JVTSXJZiKKZHZeNxJ8kbYXRck1r7l4fe5ItqA4KVhc2UHB4kaE88oIiKJ6EREAREQBERAeTFsQbTwSVD9kTHyHrsL27zq71rZU1DpHulebukc57jxc43PzJWxOU2BeW07qUyOja8tLi0AkgOvo691wPBQ3zKw+tS/Cxb9JdXUm5dspsi5dFSEqWw5ra9zQ8Rss4BwvI0GxF9Y3FS+PMxACCamUgEEjRZrF9isUBW3a7GPT/AOkI0/7FAYzkDV0kJqZmNDGlocWvDyLkAahuuQo6tlMawptVTyUryQ2VpYSNrd4I6wQD3KDeZaH1qX4WKVWuTX+Tv8CVXP0kAyKxjyWuhmJs3S5OT92/mnwuD7qvLKHAmVtO+ml2OF2uG1jx0XN7PmLjeoX5lYfWpfhYrCo4CyNkZcXljWtLzqLyGgaRtvNrrNqrYTkpwfJZXFpYZrtlBk7NQymGdttug8dCVvpMP4bRvWMWzGIYZFUMMU8bZGHa1wuL8RwPWFCMTzOUzyXQSyQ3+qbStHZezvmVqq10WsTK5UvwU8iszzKPv+uNt+5N/DlFlMMzN07DeeaSa31RaFp7bXd8wrnrKl5IKqRWOA5PzVsoggZc6tJx1Njb6TzuHVtO5X3k3k+yhp200evR5z3HUZJD0nH8twAG5erDsKipmCKCNsbR9Votc8TxPWV61zNRqXbx4NEK1EgGeX9Si/iG/cyKnFsNlbks3EYWwPkdGGPEgLQCSdFzba/aUU8y0PrUvwsWnTamuuvbIrsg28oqRFbfmWh9al+Fi+eZaH1qX4WLT/7avkh6UjCZpawQurJ3axFTiQgbSGlziB4KWfpLUtndES10kemXwho0NFsDZnAHpAWcGcoSRpEc0Ar15MZvoqEy2kdKJ2CJ7XhoGjc32cb2Xd+h9+Y6clhc4k6JEz2uibE5jpdK1ixjWkhgJ0Qb6Wtc+6yE7HJF8YtJIkNNOHsbI3Y9rXDdqIuP7rtXFjAAABYAAADcFyWMsCIiAIiIAiIgCIiAIiIAiIgCIiAIiID5ZLL6iAIiIAiIgCIiAIiIAiIgCIiAIiIAiIgCIiAIiIAiIgCIiAIiIAiIgCIiAIiIAiIgCIiAIiIAiIgCIiAIiIAiIgCIiAIiIAiIgCIiAIiIAiIgCIiAIiIAiIgCIiAIiID/2Q=="/>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altLang="zh-CN"/>
          </a:p>
        </p:txBody>
      </p:sp>
      <p:pic>
        <p:nvPicPr>
          <p:cNvPr id="92175" name="Picture 24" descr="http://t0.gstatic.com/images?q=tbn:ANd9GcTaRtro9rqLwWLGqVneBrN-X21kkVSl1V-PV_hyI7PK_Yukg_7qoQ"/>
          <p:cNvPicPr>
            <a:picLocks noChangeAspect="1" noChangeArrowheads="1"/>
          </p:cNvPicPr>
          <p:nvPr/>
        </p:nvPicPr>
        <p:blipFill>
          <a:blip r:embed="rId7"/>
          <a:srcRect/>
          <a:stretch>
            <a:fillRect/>
          </a:stretch>
        </p:blipFill>
        <p:spPr bwMode="auto">
          <a:xfrm>
            <a:off x="809625" y="3192463"/>
            <a:ext cx="2162175" cy="1066800"/>
          </a:xfrm>
          <a:prstGeom prst="rect">
            <a:avLst/>
          </a:prstGeom>
          <a:noFill/>
          <a:ln w="9525">
            <a:noFill/>
            <a:miter lim="800000"/>
            <a:headEnd/>
            <a:tailEnd/>
          </a:ln>
        </p:spPr>
      </p:pic>
      <p:sp>
        <p:nvSpPr>
          <p:cNvPr id="92176" name="AutoShape 30" descr="data:image/jpg;base64,/9j/4AAQSkZJRgABAQAAAQABAAD/2wCEAAkGBhQQERIUEBQUFBQUGBgVFxgYFRocGRsXFRoYFxgUFxwYGyYgGBkjGhUUHy8gIycqLiwsGB4xNTAtNSYrLCkBCQoKDgwOGA8PGiwkHyQsKSwpNjUuLCksLCksLCwsLCwsLywsLCkpLCksKSwpLCwsLCwpLCwsLCksLCksKSwsLP/AABEIAJABXwMBIgACEQEDEQH/xAAcAAEAAgMBAQEAAAAAAAAAAAAABQcEBggDAQL/xABIEAABAwICBgYFCQYFAwUAAAABAAIDBBEFIQYHEjFBYRNRcYGRsSIyU6HBFBYjQlJyktHhFRczQ1RiNXOCsvAkJTREY4PC8f/EABoBAQADAQEBAAAAAAAAAAAAAAACAwQBBQb/xAAwEQACAgEDAQUHBAMBAAAAAAAAAQIDEQQSITETIjJBUQUUQlJhodEzcYGRscHhI//aAAwDAQACEQMRAD8AvFERAEREAREQBERAEREAREQBERAEREAREQBERAEREAREQBF5PqmN3vaO1wCR1THeq5p7HA+SHcM9UREOBERAEXxzgBcmwUVXaV0sP8SeMHqDr+S42l1JRhKXEVklkWoS6zqQGzXA8y4BeR0tM4+jlY37oz8SVHfEv91t81g3RFVGNuqHXd08t+Ujh5FV3876ymlJZUzXafrSOcO8ONiq5XY8jZV7NdibUkdNotN1ZacHE6d3SgCeI7L7bnA7pAOF8wRy5rclcnlZR5tlbrk4y6oIiLpAIiIAiIgCIiAIiIAiIgCIiAIiIAiIgCIiAIiIAi/MkgaCXEADeSbBaxjOsqipbh0oe7qZn3X3Ljkl1LIVTseIJs2lfl7wBckAdZVWzazK2ruKCkkIH1gwu7LkiwWH818ZriXTPbCDwe837g0G3uVfa/KsmxaFx/Vko/zyWPXaX00QuZA7k3P9FreJ62oI8mW/1H4D81C0epFz7mqq3nlGPHN35KVptSVC313TP7XD4NUc2P6FijoodZORA1+uHa9VxHJoA+F1EVGs0P8AWMjhzN1ZkOq3DWj/AMVh5uc4/wD2X7dqyw0i3ySPu2h5OXHXY/MtjqtJHpB/YqX51U0nrNsV+ZqWOQbVPJsu35FWFX6kaGS/RmWL7rgQPxBVppboDVYUQ+/SQk2Ejb5dQePqn3c1VKEo8s3Uamm17YNp/U/VBp/X0ElumdI0fUkJc0jzHcVcWhGn8OJsOz9HMwenGTn95v2m38OPPn2prumZ6XrDivPAMafR1UU0Rs5jh3tOTmnkRcLldjT+hPWaKFkMpYkdXPNgbC/Lr5ZqOroal4tE+KK/HZL3dxuB7lm0tS2RjHsN2vaHA8nC4816rb1Pl09rNXn0EZMB8pqKmY8byWb3NAyC/DNWVCN8bnfeeVtaLmyPoW+829FJ/wCDVZNWOHu/9OBzDj+a1vSbVSyGJ02HvkZJGC7Yc7aa4NF7DqdlzVnLAx2fYgkt6zmlre1wt+qjKuLXQtq1dyku83+/JQ0ulcohO2Dfd3rSaqoLiSd5zW06ayNjcI27xm7tUXoXou/EqtkLAdi+1I62TWDeT27hzIWNJt4PpJWRrr3LjJb+ozAjDRPne2zp33bzjbYA97trwVlLxpKRsTGRxtDWMAa0DcGtFgPBey3xWFg+Ttsdk3JhERdKwiIgCIiAIiIAiIgCIiAIiIAiIgCIiAIi8Kml28i5wbaxAIF+02v4EIdRj4ljcVOLyOz4Na0ucexrQStfn0hr6kH5FS9G25AlncB3iPf35rZaLDIob9FGxl9+y0AntO8rKUWm/MtjOEOkc/v+F+WaM/V3LVODsRrJJQd8cY2Gdgsd3OwUzhOgdFTG8UDdobi+7yOzavZbAi4oRRKWptksZ49FwvsflkYaLNAA6gLL9L8veGgkkADMk7gOsrXKvT+mbIIoC6qlN/QgAecus3AHipNpdSuFc5+FZNlXwustep/l1QPpOjpGHg305gOok+g33qUpcHYw7RvI/wC3IQ53dlYdwCJ5EoKPV/1z/wAM5ERdKwsbEaBlRE+KUbTJGlrhyPx4rJXwlDqeHlHLcuFmMzBw9Rzm+BI+Cg5MyAOJt4qw9MLMieTve9x8SVqmhuAmvr4IRkC7acepjPSd7gR2kLz1HvYPr7Lv/LczpPROEsoaRrt7YYwe5gUsvjW2FhwX1egfISeW2ERfmSQNBLjYBDgkkDQSTYBaBpzpeyBjnEi9iGN+J5r5pxp6ynaRe7vqs+JVNMZU4tVBkQMkjzu4NbxJJyACz2WfDE9fSaRJdrZwjGhpZ8RqQyFpklkPcOZPBo6yujNBNCo8LpxG2zpHWMr7Zud1D+0XIHjxX40F0FiwuHZZZ0zh9JJbMn7I6mDq71s6nXXtM+r1bueF0CIitMAREQBERAEREAREQBERAEREAREQBERAEREAREQBFj12IRwML5XBrRxPw6yqx0n1wkuMVAwuefR2rXdf+0C/xUJTUepop01lz7i/BZOKYzDSt255Gxjmcz2Dee5aNV61H1LzDhNM+d+7pCLMbfiRwHMkKOwPVbPWOFRi8j7nPog70uW27h2DPsVmYZhMVMwMgjbG0cGi1+Z4k8yo9+X0X3L2tPRx45f1H8s0ul1f1FWRJi9S+T/2IzsxjqBItfuA7VumG4TFTMDII2xtHBo8zvJ5lZaKaikZ7L52cN8enRf0ERFIoCIiAKM0hqtiBwvm8bI79/uupNVhrS0ubECxh9KxaPi74dyhOW1ZNOmqdtiiitNPcZEkpY0+izLvVoaltDTS05qZhaWoA2QRm2MXI/FcHsDVX+rLQh2JVImlH/TQuDnki4kcMxFzB48u0LolrbCwyAVVUfiZv9oXpJUw8up9RFA6QaXw0jSXOaSOeQ/Mq9tLqeVCEpvEUS9XWtibtPNgqu041oNjuyIhzuW4c+ZWp6U6w565/R04cdrIbIu48gAp7Q3Uq55E2JkgXv0IOZ++5pyHIZ8wqHNz4ietDT16Zb7nz6GoaN6H1eNTF+bYr+nM6+zvzDPtO5eNlfWiuiMGGwiOnbmc3vPrPPW4/AZBS1LSsiY1kbWsY0Wa1oAAHUANy9VZCtRMOo1c736L0CIisMgREQBERAEREAREQBERAEREAREQBERAEREARF8JsgPq1zSTTKOlY4gi448O7rXnjmO+g83tG2/K9uvlyVHYpXzYrWMhi/mPDGDgLn1jyG9Uzsxwj0tLpFPM7Oi6ktNiNZjtT0MF7fWcSdlrftOtuHIK2tDdX9PhrQWDbmI9KVwzz3hv2W+/rKz9E9FosOp2wwjPe9/F7+Lj8BwCmV2FeOX1IanVuzuQ4iERFaYAiIgCIiAIoHGtN6SksJJQ55yEcY2336rN3d9lgxaQ1UobI6EU0JzbtkOe4cxlsdllHci9UTay1hfX/Xr/AASOlOPNpYXG9nW8B1qkMLwGfHa07N2wtPpyWyY3qHW42NgtsxSnnxqoMEBIiaR00p3NHUOt1tzfJbw6uocEpmRue2NrRk3fI93FxAzJJ47uGWSpffeX0R6UH7tXsgs2S+yJnB8IjpIWQwN2Y4xYDzJ6yTckr7iOLRU7S6V4bbhfPuCqXHddkkp2KOMsByBObz2W3d2fNYWGaCYlijg+pc6CInMvvt25MOZ7TZd7XPEFkqWhcVv1Etv3ZMaXa3xnHS792XHtPwC13CNX+IYq7pKgmCIkHakvcg+zbxy4mw5q09FtW9JQWcxnSS2zkfmf9I3N7s+a2pOzcuZnJayFS26eOPr5mu6KaCUuGt+gZeS1nSusXnlfgOQWxIiuSx0POlJzeZPLCIi6RCIiAIiIAiIgCIiAIiIAiIgCIiAIiIAiIgCIiALV9MMeERZEHAF+bvu8B3kHwW0KoteFC+N0FSxx2XfRuAG4t9Jpvfjc8OCrsbUco2aKuNlyjIxdPscHyYtafWyy81B6ky0Yp6VrmKQNv9rLdz2dr3rTqjEnyCz3Eryp53Rua9hLXNILSDYgjMELH2ne3H0j0i7F1J9TrlFSGB68KiNobUxtmt9cHYd3gCx8FtlPrqpXD0mPb3g/Ba1dB+Z89P2dqIPw5/YsNFXNTrqp2j0Yy7tdb4KDr9ejzlDC0E7r3J+CO2C8xH2fqJfDguJR2KaQ09KP+omZHyJz8BmqejxXGcTyjEjWONr22Gd5FslO4LqWLiH4hO55vfYYcu9xXO0lLwom9JVV+tYv2XLM/E9ccZcY6GGSok3A2s0nuzI8F+YcExXEjetm+RwnIxRZOcDvvn5lbvhGj1PSN2aeJsY5DPvJzXzH8fioojJKfutHrOPU0Lu19ZMir4p7dPDn1fL/AAiKw3Reiwthexg2h9d9jIT1An4LStJdNGVLy10ojiBs5187fZb/AHc1h4lS4rjMl2xughPq7d2jZ6+amMB1HQss6skdM7fsNyZ3nefcq+ZcRXBqSrp7908z/vBAT6zpNhtJgtM5jcxtFu1ISfrC2Vz1m57EwnVDW1r+mxCUxl2bto7ch8DYd5VxYXgsNK3Yp4mRt/tFvE7z3rNVnZ58RletcM9ksZ8+rNZ0d1d0dDYxxbTxmHyek4EcRlYdy2ZEViSXQxTnKbzJ5CIi6QCIiAIiIAiIgCIiAIiIAiIgCIiAIhKwX47A02M0YI/vC7jIyZyKP+cFP7aP8YXw6RUw/nxfjCbWcyiRReNNVslbtRua8dbSCPcvZcOnlUVLY27TyAFB1Gn1FGQHTtBcbD0Xb/BR+siqdHHCWEjN/kFQdZXPlnbtuJs8W8QtNVKnHLM9lri8I6sBvuXjV1zIW7Ujg0f84DNfYpA2NpcQAGi5JsNy0jWPOeiE0Mg2Q0g2IPX+fuVMI7ngtlLasmwRacUb5mQtnaZJDZrbOzPVmFJYnhcdTE6Kdgex28HzHUea5s0TxC+J0kkzwGtlaS4nIAda6LdpLSgXM8VuvbCsup2PCI027uehVukOohwLnUUoIJyY/Igfe3H3LVJtUWJs/kB3ZI0/FdGQTte0OYQ5rhcEG4IPEFeFRi0MZ2ZJWNPUXC6xumLPUj7RuiuXk55g1UYm7+Rbte0eZUpRalK55HSGOMHf6QNueSu35wU/tovxhDpDT+3i/GE93XoTftW7yaK7w3UPC0g1E7pBxDW7N+V7lbng+gFFS5xQNJ63+ke7a3KXpMTimv0UjH237LgVlKarjHyMs9VbZ4pM+MYAAAAANwC+ryqKpkYu9zWjmQFiRY/TueGNmjLnbhti57FPDM2SQXlNSMeQXsa4jddoNuy+5eqLh3OAi8qiqZGNqRwaOsmywTpLS7TW9PFtONgNsXJXUmzmUjNqatkQ2pHBo5qFfp7Qte1hqG7TjYCzt/gsHWDozUVrIvktQ2n2C7aLr2IcB1dirmHVW8TxOmxGlcQ4ZbR2jyHNWwhBrLZXKUk+EXoi+NFgB1L5JIGglxAA3kmwVJafpFgOx6nG+aP8QXz5wU/to/xhdwzmUSCKPOkNP7eL8YWRRYhHO3ahe2RoNrtIIv1ZJhjKMhQ9fpbSwX6WYNtycfeBZZ9RUsO1GHtD7HLaFxcb7LnbTislZIIXPJs2xzV1NXaPDKrbNi4Oh8KxaKqibLA8PjdezhyyO9ZarvVJjUEeGQxvmja8FxLS4Ai55rd6TGoJXlkUsb3AX2WuBNuxVyi02iyMk0jNRfiaZrAXPIaBvJNgsL5wU/tovxhRw2dyiQRR/wA4Kf20f4wvg0hpr26eL8YTaxlEii+NdfMLxrK+OFu1K9rGk2u42FzwXDp7ovCGvje3aY9rm3AuHC1zuHbmPFe6Aj8epJZaeRkD+jkI9F3DsPaqrn1W4m9206pjud+f6K18TxRkDbuIuQSB2bz2KptJNbTg/Zhe4m9gI8hf4rRTv+Eot2fEfP3S4j/UR+P6LwqtWGKRtJZJHJb6u1YnsuFjt0gxl/pNjnsd3pL3ptIcaY4HoZnci6496uzP5kVYh6M0ybEaincHXkhlY77ThmOSuzVbpu7Eqdwmt00JDXEWG0DufYbupUvpZjktXI58zNhwJDhb63FbpqD/AItT2fEKd8U68vqQplieEbprP/hQ9r/IKgHfxx98eYV/6z/4UPa/yCoB38cffHmE0/6bO3+M6P0swSoq6eNtLMInC17jIiw8s/FVHpdo5W0ezHNP0jHi+W7j+Sv6n9RvYPJV1rXPpM3ep8XLPRNqWC66CcclL4RhrqmpigYdl0rwwHqJVkTalqxzSw1LS3q/4FpGgn+KUX+c3zXUCu1FsoywiqiuMo5ZF6M4QaSkggc7adGwNLus/wDCq4xTVxic73OdUxnNxHYST1K16icMaXO3AXVY6X60hC4sY+xHBmR7ys9W9t7S+zal3iJ/dNiP9RH4/ovkmqnE2i7Z4nHqJt8FHw6XYrUDbgZOWcDtFewxzGh/Kn/GtGZ/MinEPRms4zT1dK98dQ10cjLek1xAN9xBG8KwNUmsOWeX5JVO2zs3ifx9He09eQ3nqWm6Y6T1VTaOri2HsAvlnbnZeOqk/wDdqb/V/tKssjuqyyuD22YRbusrCZnQGopT9JECXN4OjGZ7wqIqsekfIyX1XRuDhbLMG9l1URfeuftauhnyGp6WJtoJySP7X73N5DqVOmmvCy3UQfiRc2hukrcQpI5m22iNmQD6rwPSHx71Nk2XPGqzS/5BVhkhtBOQ11zk13CT4dhVz6Z4+2lpy4uAuL/lbtVNlTjPai2u1Sjk0rWjpwIx0cebju5D7SidUeirq2Y11ULsjNogdxeLHbHWBfxWn4VhkuNV4YCQHG73WuGsGflkuksLwxlNDHDCNlkbQ1o5Dr58VbY1XHYuvmV1pzluZq+sfE3wsh2PrdJcdgFvMqi/2q+eqhLzueNx5q6da3qQf/L/ALWqisP/APJi++PNWUJdnkruffwdVVFSIoi925rdo9wVM6dayCX7MVybXvc2HIBXFiFCJ6eSIm3SRll+raFr9y5/xvVXiMD3BsRnYMg9pGY4ZbwqdPsz3i67fjukjgGhmJYjEJ2yRsjf6t3ZnutkpT90uI/1Efj+i1vB4cWowWxx1DW/ZDiB4KU/buM+zqPxFXPdniSKltxymZz9UeIkEGojsef6LetWuh0mGU8kczw9z37eRuALAKqZNP62NxvJNHIzMtkJI7wd4Vk6tNZH7S24p2hs7Btej6rm5C4HA3KrtjZty+hOuUN3HUh8c0AxF0k0wq22Be9otnbMhu7qVR4mZCQ+UkucL5rqmv8A4Un3HeRXMmlHrM+6rNNNyzkr1EEsYNi0P1aVNZTsqYZmxtfew7Db4LdtBdWM9DV/KJpg/Iiw43FlJ6m/8Jg7X+a3dZ7LZNtGiFUUkzVNOsAq6prBRytjtcODuN+O5aF+6XEf6iPx/RWNpNpayka70mgt336+oc1VdVrMqqiQspOme7+0m36KVXaY46ELNmeepnjVNiP9RH4/oonHtCsSo2F8gbNGCASw+kL9Y325rJ/bWNeyn/GvUaX4tBG/p4JHRkHaLs7BWpzz1TK2o46M1PCtMqmgmD4nusLbUbiXAji3Pcr9a9uJ0DHho+mY17QTuPbbtC5oxSYvc5zhYuzt2rpDVt/hdF/lDzKapJYkup3TtvKIOn0Hqm1DXB7WwmSOSRgcd8RytkrBRFilJy6mpRS6Fd638JqpIo5qUFwjDmyMbv2X29LsFlRtNVGCVr9n0mODrOHEG+a62UNV6IUsrtp8LSfDyWiq/bHa0U2U7nuTK4pNed2jbijDuoE2WTFrwjuNpjAONiVu/wAw6L2LfenzDovYN965vq+U7ts9SiNONJaeqkJpmloJLnEjeTvW2agXXlqez4hWX8wqL2LfEqRwrA4aUEQMDL77Ls7k4bUjkKmpbmahrdxBsMELn3sXPHuCoUTh0zSOLx5rqvFMGiqWhs7A8A3Hao1ugtGCD0IuOZSu5QjtE6nKWSbpvUb2DyWga3sAnmhZNStLnR3EjRvLOsDkbqwwEVEJOMsoulFSWGck01W+nmZI27JI3BzeTgrQj19vEV3QRl4G7adY81Z9dopTTHakiaTyy8li/MGi9iPErTK+E/EjPGmUfCyOxWomxLCBNTgtmewSNYDvIuC3z9y57xKKQPd07XMf9YOGd11jTUzY2NYwWa0WA6gsDENGaeodtSxhx6//AMUKr9mVjglZTvw8lS6P66XRRMjkij+jaGg53IAtcqU/fiz2bPErevmHRexb4lPmHRewb70c6n8IULF5lQ6d6d0tY28TPpXWDjbLJRWqhw/a1N/q/wBpV5/MOi9i3xKzMM0Zp6Z21DE1rt1957r7lJ3x2bUjipe7c2Sii9JcBZXU0kEoycMj1OHquHepRFlTw8o0NZ4OTcToHUs74ZxZ8brEdnEclm4rpRPWtjgF3Ws1jRckncAukcT0ap6lwdNG1zgLX42523rwpdDKSN7XsiAc0gg3ORG4rb70muVyZfd2nw+CM1baFtw2lAcB08tnSu49Yj7G3PfdbciLE228s1JYWEVzrjxNkMdPt3z6QC3Y1UhhsoNTEf7x5rqfFcEhqg0TsDw25F+F96j2aDUYIIhAIzGZWmu5RhtKJ1OUtxLzVIjic93qsaXHsaLnyVa4hrviY+0bGOb1lx/JWe9gcCCLgixHIqDfoLRk3MDVTBwXiRZNSfhZof79W+yZ+J35L9M16svnGy33j+S3j5h0XsG+9PmHRewb71Zvq+Uhts9SmtYWncOIlvQxnbsGk24b7c8ytk1JaHzRyPrJ2mNrmGONrhYuBIO2OXBWNSaGUkTg5kLQR15+4qaAtuSd3d2R6CNXe3S6n4qYdtjm7tppbftFlzHpbgVRSTGOoY6zbhj7ei5vAg9S6gWNX4bHO3ZlYHDmPJRqtdbJW1KaOf8AQbWfLhzDDstkiJuNokbPXa3WrF0L1rftCr+T9E1oIJDg4ncL8RyWyHQKi9iPErNwvRunpiXQxtaTlfj71OdkJZeOSMITj58FLa1sHq4qmUuDn08rttjhmB/aeoqA0J02dhkj3MY14ksHB3C3UulKyiZM0skaHNPBQ50Fo/YjxKlHULbtkiLpe7dFmht15NtnGzxK/T9ctNNG9k7BZwtZud/Fbz8w6L2LfenzDovYN96hvq9CW2z1Oa8bxBksj3RizdzRy4Lo7Vqf+1UX+UPMr3ZoJRg3ELfep2OINAa0AAZAAWAHUANyXXKaSQqq2Ns/SIizl5//2Q=="/>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altLang="zh-CN"/>
          </a:p>
        </p:txBody>
      </p:sp>
      <p:pic>
        <p:nvPicPr>
          <p:cNvPr id="92177" name="Picture 32" descr="http://www.byvideo.org/resim/altavista-was-the-first-well.gif"/>
          <p:cNvPicPr>
            <a:picLocks noChangeAspect="1" noChangeArrowheads="1"/>
          </p:cNvPicPr>
          <p:nvPr/>
        </p:nvPicPr>
        <p:blipFill>
          <a:blip r:embed="rId8"/>
          <a:srcRect/>
          <a:stretch>
            <a:fillRect/>
          </a:stretch>
        </p:blipFill>
        <p:spPr bwMode="auto">
          <a:xfrm>
            <a:off x="6248400" y="2971800"/>
            <a:ext cx="2052638" cy="842963"/>
          </a:xfrm>
          <a:prstGeom prst="rect">
            <a:avLst/>
          </a:prstGeom>
          <a:noFill/>
          <a:ln w="9525">
            <a:noFill/>
            <a:miter lim="800000"/>
            <a:headEnd/>
            <a:tailEnd/>
          </a:ln>
        </p:spPr>
      </p:pic>
      <p:pic>
        <p:nvPicPr>
          <p:cNvPr id="92178" name="Picture 34" descr="http://www.local-ranking.com/images/logo-msn.png"/>
          <p:cNvPicPr>
            <a:picLocks noChangeAspect="1" noChangeArrowheads="1"/>
          </p:cNvPicPr>
          <p:nvPr/>
        </p:nvPicPr>
        <p:blipFill>
          <a:blip r:embed="rId9"/>
          <a:srcRect/>
          <a:stretch>
            <a:fillRect/>
          </a:stretch>
        </p:blipFill>
        <p:spPr bwMode="auto">
          <a:xfrm>
            <a:off x="609600" y="5002213"/>
            <a:ext cx="2124075" cy="554037"/>
          </a:xfrm>
          <a:prstGeom prst="rect">
            <a:avLst/>
          </a:prstGeom>
          <a:noFill/>
          <a:ln w="9525">
            <a:noFill/>
            <a:miter lim="800000"/>
            <a:headEnd/>
            <a:tailEnd/>
          </a:ln>
        </p:spPr>
      </p:pic>
      <p:pic>
        <p:nvPicPr>
          <p:cNvPr id="92179" name="Picture 36" descr="http://t2.gstatic.com/images?q=tbn:ANd9GcRFqT94yCCLWLk_mffVvUARMtLCdoomLRjXuyy-j_BeGpNjwGU6eA"/>
          <p:cNvPicPr>
            <a:picLocks noChangeAspect="1" noChangeArrowheads="1"/>
          </p:cNvPicPr>
          <p:nvPr/>
        </p:nvPicPr>
        <p:blipFill>
          <a:blip r:embed="rId10"/>
          <a:srcRect/>
          <a:stretch>
            <a:fillRect/>
          </a:stretch>
        </p:blipFill>
        <p:spPr bwMode="auto">
          <a:xfrm>
            <a:off x="2270125" y="5248275"/>
            <a:ext cx="2466975" cy="1847850"/>
          </a:xfrm>
          <a:prstGeom prst="rect">
            <a:avLst/>
          </a:prstGeom>
          <a:noFill/>
          <a:ln w="9525">
            <a:noFill/>
            <a:miter lim="800000"/>
            <a:headEnd/>
            <a:tailEnd/>
          </a:ln>
        </p:spPr>
      </p:pic>
      <p:pic>
        <p:nvPicPr>
          <p:cNvPr id="92180" name="Picture 2"/>
          <p:cNvPicPr>
            <a:picLocks noChangeAspect="1" noChangeArrowheads="1"/>
          </p:cNvPicPr>
          <p:nvPr/>
        </p:nvPicPr>
        <p:blipFill>
          <a:blip r:embed="rId11"/>
          <a:srcRect/>
          <a:stretch>
            <a:fillRect/>
          </a:stretch>
        </p:blipFill>
        <p:spPr bwMode="auto">
          <a:xfrm>
            <a:off x="6049963" y="4397375"/>
            <a:ext cx="2836862" cy="2192338"/>
          </a:xfrm>
          <a:prstGeom prst="rect">
            <a:avLst/>
          </a:prstGeom>
          <a:noFill/>
          <a:ln w="9525">
            <a:noFill/>
            <a:miter lim="800000"/>
            <a:headEnd/>
            <a:tailEnd/>
          </a:ln>
        </p:spPr>
      </p:pic>
      <p:pic>
        <p:nvPicPr>
          <p:cNvPr id="92181" name="Picture 6" descr="Wolfram|Alpha computational knowledge engine"/>
          <p:cNvPicPr>
            <a:picLocks noChangeAspect="1" noChangeArrowheads="1"/>
          </p:cNvPicPr>
          <p:nvPr/>
        </p:nvPicPr>
        <p:blipFill>
          <a:blip r:embed="rId12"/>
          <a:srcRect/>
          <a:stretch>
            <a:fillRect/>
          </a:stretch>
        </p:blipFill>
        <p:spPr bwMode="auto">
          <a:xfrm>
            <a:off x="4359275" y="1057275"/>
            <a:ext cx="4127500" cy="619125"/>
          </a:xfrm>
          <a:prstGeom prst="rect">
            <a:avLst/>
          </a:prstGeom>
          <a:noFill/>
          <a:ln w="9525">
            <a:noFill/>
            <a:miter lim="800000"/>
            <a:headEnd/>
            <a:tailEnd/>
          </a:ln>
        </p:spPr>
      </p:pic>
      <p:pic>
        <p:nvPicPr>
          <p:cNvPr id="92182" name="Picture 8" descr="Baidu.svg"/>
          <p:cNvPicPr>
            <a:picLocks noChangeAspect="1" noChangeArrowheads="1"/>
          </p:cNvPicPr>
          <p:nvPr/>
        </p:nvPicPr>
        <p:blipFill>
          <a:blip r:embed="rId13"/>
          <a:srcRect/>
          <a:stretch>
            <a:fillRect/>
          </a:stretch>
        </p:blipFill>
        <p:spPr bwMode="auto">
          <a:xfrm>
            <a:off x="3194050" y="4259263"/>
            <a:ext cx="2543175" cy="869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When Google Goes Dark</a:t>
            </a:r>
            <a:endParaRPr lang="en-US"/>
          </a:p>
        </p:txBody>
      </p:sp>
      <p:sp>
        <p:nvSpPr>
          <p:cNvPr id="3" name="Content Placeholder 2"/>
          <p:cNvSpPr>
            <a:spLocks noGrp="1"/>
          </p:cNvSpPr>
          <p:nvPr>
            <p:ph idx="1"/>
          </p:nvPr>
        </p:nvSpPr>
        <p:spPr/>
        <p:txBody>
          <a:bodyPr/>
          <a:lstStyle/>
          <a:p>
            <a:pPr marL="0" indent="0">
              <a:buFontTx/>
              <a:buNone/>
            </a:pPr>
            <a:r>
              <a:rPr lang="en-US" altLang="zh-CN" smtClean="0">
                <a:ea typeface="宋体" charset="-122"/>
              </a:rPr>
              <a:t>In August 2013, Google went offline for 1-5 min,</a:t>
            </a:r>
          </a:p>
          <a:p>
            <a:pPr marL="0" indent="0">
              <a:buFontTx/>
              <a:buNone/>
            </a:pPr>
            <a:r>
              <a:rPr lang="en-US" altLang="zh-CN" sz="4400" smtClean="0">
                <a:solidFill>
                  <a:srgbClr val="C00000"/>
                </a:solidFill>
                <a:ea typeface="宋体" charset="-122"/>
              </a:rPr>
              <a:t>40%</a:t>
            </a:r>
            <a:r>
              <a:rPr lang="en-US" altLang="zh-CN" smtClean="0">
                <a:ea typeface="宋体" charset="-122"/>
              </a:rPr>
              <a:t>  drop in World-wide Internet traffic !</a:t>
            </a:r>
          </a:p>
        </p:txBody>
      </p:sp>
      <p:sp>
        <p:nvSpPr>
          <p:cNvPr id="94211" name="Slide Number Placeholder 3"/>
          <p:cNvSpPr>
            <a:spLocks noGrp="1"/>
          </p:cNvSpPr>
          <p:nvPr>
            <p:ph type="sldNum" sz="quarter" idx="12"/>
          </p:nvPr>
        </p:nvSpPr>
        <p:spPr>
          <a:noFill/>
        </p:spPr>
        <p:txBody>
          <a:bodyPr/>
          <a:lstStyle/>
          <a:p>
            <a:fld id="{2E4027A1-59BB-499B-8463-5BF8B332BAFE}" type="slidenum">
              <a:rPr lang="en-US" altLang="zh-CN">
                <a:ea typeface="宋体" charset="-122"/>
              </a:rPr>
              <a:pPr/>
              <a:t>45</a:t>
            </a:fld>
            <a:endParaRPr lang="en-US" altLang="zh-CN">
              <a:ea typeface="宋体" charset="-122"/>
            </a:endParaRPr>
          </a:p>
        </p:txBody>
      </p:sp>
      <p:pic>
        <p:nvPicPr>
          <p:cNvPr id="1027" name="Picture 3"/>
          <p:cNvPicPr>
            <a:picLocks noChangeAspect="1" noChangeArrowheads="1"/>
          </p:cNvPicPr>
          <p:nvPr/>
        </p:nvPicPr>
        <p:blipFill>
          <a:blip r:embed="rId3"/>
          <a:srcRect/>
          <a:stretch>
            <a:fillRect/>
          </a:stretch>
        </p:blipFill>
        <p:spPr bwMode="auto">
          <a:xfrm>
            <a:off x="290513" y="3011488"/>
            <a:ext cx="8562975" cy="3533775"/>
          </a:xfrm>
          <a:prstGeom prst="rect">
            <a:avLst/>
          </a:prstGeom>
          <a:noFill/>
          <a:ln w="9525">
            <a:noFill/>
            <a:miter lim="800000"/>
            <a:headEnd/>
            <a:tailEnd/>
          </a:ln>
        </p:spPr>
      </p:pic>
      <p:sp>
        <p:nvSpPr>
          <p:cNvPr id="94213" name="TextBox 4"/>
          <p:cNvSpPr txBox="1">
            <a:spLocks noChangeArrowheads="1"/>
          </p:cNvSpPr>
          <p:nvPr/>
        </p:nvSpPr>
        <p:spPr bwMode="auto">
          <a:xfrm>
            <a:off x="6754813" y="6564313"/>
            <a:ext cx="1406525" cy="184150"/>
          </a:xfrm>
          <a:prstGeom prst="rect">
            <a:avLst/>
          </a:prstGeom>
          <a:noFill/>
          <a:ln w="9525">
            <a:noFill/>
            <a:miter lim="800000"/>
            <a:headEnd/>
            <a:tailEnd/>
          </a:ln>
        </p:spPr>
        <p:txBody>
          <a:bodyPr>
            <a:spAutoFit/>
          </a:bodyPr>
          <a:lstStyle/>
          <a:p>
            <a:r>
              <a:rPr lang="en-US" altLang="zh-CN" sz="600"/>
              <a:t>GoSquared.com</a:t>
            </a:r>
          </a:p>
        </p:txBody>
      </p:sp>
      <p:sp useBgFill="1">
        <p:nvSpPr>
          <p:cNvPr id="6" name="Rectangle 5"/>
          <p:cNvSpPr/>
          <p:nvPr/>
        </p:nvSpPr>
        <p:spPr>
          <a:xfrm>
            <a:off x="503238" y="2195513"/>
            <a:ext cx="1033462" cy="5826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7"/>
                                        </p:tgtEl>
                                        <p:attrNameLst>
                                          <p:attrName>style.visibility</p:attrName>
                                        </p:attrNameLst>
                                      </p:cBhvr>
                                      <p:to>
                                        <p:strVal val="visible"/>
                                      </p:to>
                                    </p:set>
                                    <p:animEffect transition="in" filter="fade">
                                      <p:cBhvr>
                                        <p:cTn id="17" dur="500"/>
                                        <p:tgtEl>
                                          <p:spTgt spid="1027"/>
                                        </p:tgtEl>
                                      </p:cBhvr>
                                    </p:animEffect>
                                  </p:childTnLst>
                                </p:cTn>
                              </p:par>
                              <p:par>
                                <p:cTn id="18" presetID="10" presetClass="exit" presetSubtype="0" fill="hold" grpId="0" nodeType="with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SE Market Share</a:t>
            </a:r>
            <a:endParaRPr lang="en-US" dirty="0"/>
          </a:p>
        </p:txBody>
      </p:sp>
      <p:sp>
        <p:nvSpPr>
          <p:cNvPr id="96258" name="Content Placeholder 2"/>
          <p:cNvSpPr>
            <a:spLocks noGrp="1"/>
          </p:cNvSpPr>
          <p:nvPr>
            <p:ph idx="1"/>
          </p:nvPr>
        </p:nvSpPr>
        <p:spPr/>
        <p:txBody>
          <a:bodyPr/>
          <a:lstStyle/>
          <a:p>
            <a:endParaRPr lang="en-US" altLang="zh-CN" smtClean="0">
              <a:ea typeface="宋体" charset="-122"/>
            </a:endParaRPr>
          </a:p>
        </p:txBody>
      </p:sp>
      <p:pic>
        <p:nvPicPr>
          <p:cNvPr id="96259" name="Picture 2"/>
          <p:cNvPicPr>
            <a:picLocks noChangeAspect="1" noChangeArrowheads="1"/>
          </p:cNvPicPr>
          <p:nvPr/>
        </p:nvPicPr>
        <p:blipFill>
          <a:blip r:embed="rId3"/>
          <a:srcRect/>
          <a:stretch>
            <a:fillRect/>
          </a:stretch>
        </p:blipFill>
        <p:spPr bwMode="auto">
          <a:xfrm>
            <a:off x="414338" y="846138"/>
            <a:ext cx="8116887" cy="5900737"/>
          </a:xfrm>
          <a:prstGeom prst="rect">
            <a:avLst/>
          </a:prstGeom>
          <a:noFill/>
          <a:ln w="9525">
            <a:noFill/>
            <a:miter lim="800000"/>
            <a:headEnd/>
            <a:tailEnd/>
          </a:ln>
        </p:spPr>
      </p:pic>
      <p:sp>
        <p:nvSpPr>
          <p:cNvPr id="96260" name="Slide Number Placeholder 6"/>
          <p:cNvSpPr>
            <a:spLocks noGrp="1"/>
          </p:cNvSpPr>
          <p:nvPr>
            <p:ph type="sldNum" sz="quarter" idx="12"/>
          </p:nvPr>
        </p:nvSpPr>
        <p:spPr>
          <a:noFill/>
        </p:spPr>
        <p:txBody>
          <a:bodyPr/>
          <a:lstStyle/>
          <a:p>
            <a:fld id="{5FD91B33-4E94-4278-B114-55D0045EC125}" type="slidenum">
              <a:rPr lang="en-US" altLang="zh-CN">
                <a:ea typeface="宋体" charset="-122"/>
              </a:rPr>
              <a:pPr/>
              <a:t>46</a:t>
            </a:fld>
            <a:endParaRPr lang="en-US" altLang="zh-CN">
              <a:ea typeface="宋体" charset="-122"/>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Searching 30 Trillion pages, 100 Billion times per month</a:t>
            </a:r>
            <a:endParaRPr lang="en-US" dirty="0"/>
          </a:p>
        </p:txBody>
      </p:sp>
      <p:sp>
        <p:nvSpPr>
          <p:cNvPr id="3" name="Content Placeholder 2"/>
          <p:cNvSpPr>
            <a:spLocks noGrp="1"/>
          </p:cNvSpPr>
          <p:nvPr>
            <p:ph idx="1"/>
          </p:nvPr>
        </p:nvSpPr>
        <p:spPr>
          <a:xfrm>
            <a:off x="457200" y="1600200"/>
            <a:ext cx="4011613" cy="4525963"/>
          </a:xfrm>
        </p:spPr>
        <p:txBody>
          <a:bodyPr/>
          <a:lstStyle/>
          <a:p>
            <a:r>
              <a:rPr lang="en-US" altLang="zh-CN" sz="2400" smtClean="0">
                <a:ea typeface="宋体" charset="-122"/>
              </a:rPr>
              <a:t>A web crawler/web spider/web robot crawls the web to find new documents (web pages, other documents) typically by following hyperlinks from websites already in their database</a:t>
            </a:r>
          </a:p>
          <a:p>
            <a:r>
              <a:rPr lang="en-US" altLang="zh-CN" sz="2400" smtClean="0">
                <a:ea typeface="宋体" charset="-122"/>
              </a:rPr>
              <a:t>Search engines index the content (text, code) in these documents by adding it to their databases and then periodically update it</a:t>
            </a:r>
          </a:p>
          <a:p>
            <a:endParaRPr lang="en-US" altLang="zh-CN" sz="2400" smtClean="0">
              <a:ea typeface="宋体" charset="-122"/>
            </a:endParaRPr>
          </a:p>
        </p:txBody>
      </p:sp>
      <p:sp>
        <p:nvSpPr>
          <p:cNvPr id="98307" name="Slide Number Placeholder 3"/>
          <p:cNvSpPr>
            <a:spLocks noGrp="1"/>
          </p:cNvSpPr>
          <p:nvPr>
            <p:ph type="sldNum" sz="quarter" idx="12"/>
          </p:nvPr>
        </p:nvSpPr>
        <p:spPr>
          <a:noFill/>
        </p:spPr>
        <p:txBody>
          <a:bodyPr/>
          <a:lstStyle/>
          <a:p>
            <a:fld id="{8CB4F4FE-3369-4404-BCA2-619B8F8B8C83}" type="slidenum">
              <a:rPr lang="en-US" altLang="zh-CN">
                <a:ea typeface="宋体" charset="-122"/>
              </a:rPr>
              <a:pPr/>
              <a:t>47</a:t>
            </a:fld>
            <a:endParaRPr lang="en-US" altLang="zh-CN">
              <a:ea typeface="宋体" charset="-122"/>
            </a:endParaRPr>
          </a:p>
        </p:txBody>
      </p:sp>
      <p:pic>
        <p:nvPicPr>
          <p:cNvPr id="98308" name="Picture 2"/>
          <p:cNvPicPr>
            <a:picLocks noChangeAspect="1" noChangeArrowheads="1"/>
          </p:cNvPicPr>
          <p:nvPr/>
        </p:nvPicPr>
        <p:blipFill>
          <a:blip r:embed="rId3"/>
          <a:srcRect/>
          <a:stretch>
            <a:fillRect/>
          </a:stretch>
        </p:blipFill>
        <p:spPr bwMode="auto">
          <a:xfrm>
            <a:off x="4468813" y="1362075"/>
            <a:ext cx="4389437" cy="292576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3" name="Picture 2" descr="http://www.webconfs.com/comics/bing-cartoon.jpg"/>
          <p:cNvPicPr>
            <a:picLocks noChangeAspect="1" noChangeArrowheads="1"/>
          </p:cNvPicPr>
          <p:nvPr/>
        </p:nvPicPr>
        <p:blipFill>
          <a:blip r:embed="rId2"/>
          <a:srcRect/>
          <a:stretch>
            <a:fillRect/>
          </a:stretch>
        </p:blipFill>
        <p:spPr bwMode="auto">
          <a:xfrm>
            <a:off x="6286500" y="0"/>
            <a:ext cx="2857500" cy="2381250"/>
          </a:xfrm>
          <a:prstGeom prst="rect">
            <a:avLst/>
          </a:prstGeom>
          <a:noFill/>
          <a:ln w="9525">
            <a:noFill/>
            <a:miter lim="800000"/>
            <a:headEnd/>
            <a:tailEnd/>
          </a:ln>
        </p:spPr>
      </p:pic>
      <p:sp>
        <p:nvSpPr>
          <p:cNvPr id="2" name="Title 1"/>
          <p:cNvSpPr>
            <a:spLocks noGrp="1"/>
          </p:cNvSpPr>
          <p:nvPr>
            <p:ph type="title"/>
          </p:nvPr>
        </p:nvSpPr>
        <p:spPr>
          <a:xfrm>
            <a:off x="1447800" y="381000"/>
            <a:ext cx="3505200" cy="1143000"/>
          </a:xfrm>
        </p:spPr>
        <p:txBody>
          <a:bodyPr/>
          <a:lstStyle/>
          <a:p>
            <a:pPr>
              <a:defRPr/>
            </a:pPr>
            <a:r>
              <a:rPr lang="en-US" dirty="0" smtClean="0"/>
              <a:t>SEO at Work</a:t>
            </a:r>
            <a:endParaRPr lang="en-US" dirty="0"/>
          </a:p>
        </p:txBody>
      </p:sp>
      <p:sp>
        <p:nvSpPr>
          <p:cNvPr id="3" name="Content Placeholder 2"/>
          <p:cNvSpPr>
            <a:spLocks noGrp="1"/>
          </p:cNvSpPr>
          <p:nvPr>
            <p:ph idx="1"/>
          </p:nvPr>
        </p:nvSpPr>
        <p:spPr>
          <a:xfrm>
            <a:off x="265113" y="2495550"/>
            <a:ext cx="7848600" cy="4144963"/>
          </a:xfrm>
        </p:spPr>
        <p:txBody>
          <a:bodyPr/>
          <a:lstStyle/>
          <a:p>
            <a:r>
              <a:rPr lang="en-US" altLang="zh-CN" smtClean="0">
                <a:ea typeface="宋体" charset="-122"/>
              </a:rPr>
              <a:t>Search engines search their own databases when a user enters a search to find related documents (not searching web pages in real-time)</a:t>
            </a:r>
          </a:p>
          <a:p>
            <a:r>
              <a:rPr lang="en-US" altLang="zh-CN" smtClean="0">
                <a:ea typeface="宋体" charset="-122"/>
              </a:rPr>
              <a:t>Search engines rank the resulting documents using an algorithm (mathematical formula) by assigning various weights and ranking factors</a:t>
            </a:r>
          </a:p>
        </p:txBody>
      </p:sp>
      <p:sp>
        <p:nvSpPr>
          <p:cNvPr id="100356" name="Slide Number Placeholder 5"/>
          <p:cNvSpPr>
            <a:spLocks noGrp="1"/>
          </p:cNvSpPr>
          <p:nvPr>
            <p:ph type="sldNum" sz="quarter" idx="12"/>
          </p:nvPr>
        </p:nvSpPr>
        <p:spPr>
          <a:noFill/>
        </p:spPr>
        <p:txBody>
          <a:bodyPr/>
          <a:lstStyle/>
          <a:p>
            <a:fld id="{2677F52E-72DF-48FA-BAAC-ADFC12DA4DC1}" type="slidenum">
              <a:rPr lang="en-US" altLang="zh-CN">
                <a:ea typeface="宋体" charset="-122"/>
              </a:rPr>
              <a:pPr/>
              <a:t>48</a:t>
            </a:fld>
            <a:endParaRPr lang="en-US" altLang="zh-CN">
              <a:ea typeface="宋体"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4950" y="2930525"/>
            <a:ext cx="3581400" cy="1143000"/>
          </a:xfrm>
        </p:spPr>
        <p:txBody>
          <a:bodyPr>
            <a:normAutofit/>
          </a:bodyPr>
          <a:lstStyle/>
          <a:p>
            <a:pPr>
              <a:defRPr/>
            </a:pPr>
            <a:r>
              <a:rPr lang="en-US" dirty="0" smtClean="0"/>
              <a:t>Keyword Usage</a:t>
            </a:r>
            <a:endParaRPr lang="en-US" dirty="0"/>
          </a:p>
        </p:txBody>
      </p:sp>
      <p:sp>
        <p:nvSpPr>
          <p:cNvPr id="101378" name="Slide Number Placeholder 6"/>
          <p:cNvSpPr>
            <a:spLocks noGrp="1"/>
          </p:cNvSpPr>
          <p:nvPr>
            <p:ph type="sldNum" sz="quarter" idx="12"/>
          </p:nvPr>
        </p:nvSpPr>
        <p:spPr>
          <a:noFill/>
        </p:spPr>
        <p:txBody>
          <a:bodyPr/>
          <a:lstStyle/>
          <a:p>
            <a:fld id="{6921C523-A2BA-4AF7-A848-87946BA5C5AB}" type="slidenum">
              <a:rPr lang="en-US" altLang="zh-CN">
                <a:ea typeface="宋体" charset="-122"/>
              </a:rPr>
              <a:pPr/>
              <a:t>49</a:t>
            </a:fld>
            <a:endParaRPr lang="en-US" altLang="zh-CN">
              <a:ea typeface="宋体" charset="-122"/>
            </a:endParaRPr>
          </a:p>
        </p:txBody>
      </p:sp>
      <p:pic>
        <p:nvPicPr>
          <p:cNvPr id="101379" name="Picture 2" descr="Steps Diagram"/>
          <p:cNvPicPr>
            <a:picLocks noChangeAspect="1" noChangeArrowheads="1"/>
          </p:cNvPicPr>
          <p:nvPr/>
        </p:nvPicPr>
        <p:blipFill>
          <a:blip r:embed="rId3"/>
          <a:srcRect/>
          <a:stretch>
            <a:fillRect/>
          </a:stretch>
        </p:blipFill>
        <p:spPr bwMode="auto">
          <a:xfrm>
            <a:off x="238125" y="146050"/>
            <a:ext cx="8653463" cy="6711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F507E1C-E0C2-44AF-95F7-23229064C039}" type="slidenum">
              <a:rPr lang="en-US"/>
              <a:pPr>
                <a:defRPr/>
              </a:pPr>
              <a:t>5</a:t>
            </a:fld>
            <a:endParaRPr lang="en-US"/>
          </a:p>
        </p:txBody>
      </p:sp>
      <p:sp>
        <p:nvSpPr>
          <p:cNvPr id="3" name="Title 2"/>
          <p:cNvSpPr>
            <a:spLocks noGrp="1"/>
          </p:cNvSpPr>
          <p:nvPr>
            <p:ph type="title"/>
          </p:nvPr>
        </p:nvSpPr>
        <p:spPr>
          <a:xfrm>
            <a:off x="209550" y="161925"/>
            <a:ext cx="8534400" cy="1016000"/>
          </a:xfrm>
        </p:spPr>
        <p:txBody>
          <a:bodyPr/>
          <a:lstStyle/>
          <a:p>
            <a:pPr>
              <a:defRPr/>
            </a:pPr>
            <a:r>
              <a:rPr lang="en-US" dirty="0" smtClean="0"/>
              <a:t>Next UP</a:t>
            </a:r>
            <a:endParaRPr lang="en-US" dirty="0"/>
          </a:p>
        </p:txBody>
      </p:sp>
      <p:sp>
        <p:nvSpPr>
          <p:cNvPr id="18435" name="Content Placeholder 3"/>
          <p:cNvSpPr>
            <a:spLocks noGrp="1"/>
          </p:cNvSpPr>
          <p:nvPr>
            <p:ph idx="1"/>
          </p:nvPr>
        </p:nvSpPr>
        <p:spPr>
          <a:xfrm>
            <a:off x="457200" y="927100"/>
            <a:ext cx="8229600" cy="5199063"/>
          </a:xfrm>
        </p:spPr>
        <p:txBody>
          <a:bodyPr/>
          <a:lstStyle/>
          <a:p>
            <a:pPr>
              <a:buFontTx/>
              <a:buChar char="•"/>
            </a:pPr>
            <a:r>
              <a:rPr lang="en-US" altLang="zh-CN" smtClean="0">
                <a:ea typeface="宋体" charset="-122"/>
              </a:rPr>
              <a:t>Social Media and the Enterprise</a:t>
            </a:r>
          </a:p>
        </p:txBody>
      </p:sp>
      <p:pic>
        <p:nvPicPr>
          <p:cNvPr id="18436" name="Picture 2" descr="http://www.thinkinc.com/wp-content/uploads/2012/07/social-enterprise-big.jpg"/>
          <p:cNvPicPr>
            <a:picLocks noChangeAspect="1" noChangeArrowheads="1"/>
          </p:cNvPicPr>
          <p:nvPr/>
        </p:nvPicPr>
        <p:blipFill>
          <a:blip r:embed="rId3"/>
          <a:srcRect/>
          <a:stretch>
            <a:fillRect/>
          </a:stretch>
        </p:blipFill>
        <p:spPr bwMode="auto">
          <a:xfrm>
            <a:off x="957263" y="1517650"/>
            <a:ext cx="6650037" cy="4994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Number Placeholder 3"/>
          <p:cNvSpPr>
            <a:spLocks noGrp="1"/>
          </p:cNvSpPr>
          <p:nvPr>
            <p:ph type="sldNum" sz="quarter" idx="12"/>
          </p:nvPr>
        </p:nvSpPr>
        <p:spPr>
          <a:noFill/>
        </p:spPr>
        <p:txBody>
          <a:bodyPr/>
          <a:lstStyle/>
          <a:p>
            <a:fld id="{3CD9A83F-E7BE-415D-BCEB-BD5D3063CD11}" type="slidenum">
              <a:rPr lang="en-US" altLang="zh-CN">
                <a:ea typeface="宋体" charset="-122"/>
              </a:rPr>
              <a:pPr/>
              <a:t>50</a:t>
            </a:fld>
            <a:endParaRPr lang="en-US" altLang="zh-CN">
              <a:ea typeface="宋体" charset="-122"/>
            </a:endParaRPr>
          </a:p>
        </p:txBody>
      </p:sp>
      <p:pic>
        <p:nvPicPr>
          <p:cNvPr id="103426" name="Picture 2"/>
          <p:cNvPicPr>
            <a:picLocks noChangeAspect="1" noChangeArrowheads="1"/>
          </p:cNvPicPr>
          <p:nvPr/>
        </p:nvPicPr>
        <p:blipFill>
          <a:blip r:embed="rId3"/>
          <a:srcRect/>
          <a:stretch>
            <a:fillRect/>
          </a:stretch>
        </p:blipFill>
        <p:spPr bwMode="auto">
          <a:xfrm>
            <a:off x="682625" y="0"/>
            <a:ext cx="7835900" cy="6805613"/>
          </a:xfrm>
          <a:prstGeom prst="rect">
            <a:avLst/>
          </a:prstGeom>
          <a:noFill/>
          <a:ln w="9525">
            <a:noFill/>
            <a:miter lim="800000"/>
            <a:headEnd/>
            <a:tailEnd/>
          </a:ln>
        </p:spPr>
      </p:pic>
      <p:sp useBgFill="1">
        <p:nvSpPr>
          <p:cNvPr id="5" name="Snip Same Side Corner Rectangle 4"/>
          <p:cNvSpPr/>
          <p:nvPr/>
        </p:nvSpPr>
        <p:spPr>
          <a:xfrm>
            <a:off x="682625" y="596900"/>
            <a:ext cx="7835900" cy="1073150"/>
          </a:xfrm>
          <a:prstGeom prst="snip2SameRect">
            <a:avLst>
              <a:gd name="adj1" fmla="val 0"/>
              <a:gd name="adj2" fmla="val 46296"/>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useBgFill="1">
        <p:nvSpPr>
          <p:cNvPr id="6" name="Trapezoid 5"/>
          <p:cNvSpPr/>
          <p:nvPr/>
        </p:nvSpPr>
        <p:spPr>
          <a:xfrm>
            <a:off x="1828800" y="5772150"/>
            <a:ext cx="5618163" cy="1085850"/>
          </a:xfrm>
          <a:prstGeom prst="trapezoid">
            <a:avLst>
              <a:gd name="adj" fmla="val 45180"/>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useBgFill="1">
        <p:nvSpPr>
          <p:cNvPr id="9" name="Trapezoid 8"/>
          <p:cNvSpPr/>
          <p:nvPr/>
        </p:nvSpPr>
        <p:spPr>
          <a:xfrm>
            <a:off x="2392363" y="4738688"/>
            <a:ext cx="4471987" cy="1033462"/>
          </a:xfrm>
          <a:prstGeom prst="trapezoid">
            <a:avLst>
              <a:gd name="adj" fmla="val 41026"/>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useBgFill="1">
        <p:nvSpPr>
          <p:cNvPr id="10" name="Trapezoid 9"/>
          <p:cNvSpPr/>
          <p:nvPr/>
        </p:nvSpPr>
        <p:spPr>
          <a:xfrm rot="10800000">
            <a:off x="1258888" y="1670050"/>
            <a:ext cx="6665912" cy="1033463"/>
          </a:xfrm>
          <a:prstGeom prst="trapezoid">
            <a:avLst>
              <a:gd name="adj" fmla="val 48718"/>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useBgFill="1">
        <p:nvSpPr>
          <p:cNvPr id="11" name="Trapezoid 10"/>
          <p:cNvSpPr/>
          <p:nvPr/>
        </p:nvSpPr>
        <p:spPr>
          <a:xfrm rot="10800000">
            <a:off x="1819275" y="2703513"/>
            <a:ext cx="5618163" cy="1033462"/>
          </a:xfrm>
          <a:prstGeom prst="trapezoid">
            <a:avLst>
              <a:gd name="adj" fmla="val 56410"/>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useBgFill="1">
        <p:nvSpPr>
          <p:cNvPr id="12" name="Trapezoid 11"/>
          <p:cNvSpPr/>
          <p:nvPr/>
        </p:nvSpPr>
        <p:spPr>
          <a:xfrm rot="10800000">
            <a:off x="2378075" y="3736975"/>
            <a:ext cx="4473575" cy="1033463"/>
          </a:xfrm>
          <a:prstGeom prst="trapezoid">
            <a:avLst>
              <a:gd name="adj" fmla="val 47436"/>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1"/>
                                        </p:tgtEl>
                                      </p:cBhvr>
                                    </p:animEffect>
                                    <p:set>
                                      <p:cBhvr>
                                        <p:cTn id="17" dur="1" fill="hold">
                                          <p:stCondLst>
                                            <p:cond delay="499"/>
                                          </p:stCondLst>
                                        </p:cTn>
                                        <p:tgtEl>
                                          <p:spTgt spid="1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3400" y="228600"/>
            <a:ext cx="4495800" cy="1371600"/>
          </a:xfrm>
        </p:spPr>
        <p:txBody>
          <a:bodyPr/>
          <a:lstStyle/>
          <a:p>
            <a:pPr>
              <a:defRPr/>
            </a:pPr>
            <a:r>
              <a:rPr lang="en-US" dirty="0" smtClean="0"/>
              <a:t>What is SEO</a:t>
            </a:r>
            <a:endParaRPr lang="en-US" dirty="0"/>
          </a:p>
        </p:txBody>
      </p:sp>
      <p:sp>
        <p:nvSpPr>
          <p:cNvPr id="3" name="Content Placeholder 2"/>
          <p:cNvSpPr>
            <a:spLocks noGrp="1"/>
          </p:cNvSpPr>
          <p:nvPr>
            <p:ph idx="1"/>
          </p:nvPr>
        </p:nvSpPr>
        <p:spPr>
          <a:xfrm>
            <a:off x="381000" y="1524000"/>
            <a:ext cx="6858000" cy="4724400"/>
          </a:xfrm>
          <a:solidFill>
            <a:schemeClr val="bg1">
              <a:alpha val="54117"/>
            </a:schemeClr>
          </a:solidFill>
        </p:spPr>
        <p:txBody>
          <a:bodyPr/>
          <a:lstStyle/>
          <a:p>
            <a:r>
              <a:rPr lang="en-US" altLang="zh-CN" smtClean="0">
                <a:ea typeface="宋体" charset="-122"/>
              </a:rPr>
              <a:t>Refers to the process of “optimizing” both the on-page and off-page ranking factors in order to achieve high search engine ranking for targeted search terms.</a:t>
            </a:r>
          </a:p>
          <a:p>
            <a:r>
              <a:rPr lang="en-US" altLang="zh-CN" smtClean="0">
                <a:ea typeface="宋体" charset="-122"/>
              </a:rPr>
              <a:t>Refers to “industry” that has been created around using keyword searching as a means of increasing relevant traffic to a website</a:t>
            </a:r>
          </a:p>
        </p:txBody>
      </p:sp>
      <p:sp>
        <p:nvSpPr>
          <p:cNvPr id="105475" name="Slide Number Placeholder 5"/>
          <p:cNvSpPr>
            <a:spLocks noGrp="1"/>
          </p:cNvSpPr>
          <p:nvPr>
            <p:ph type="sldNum" sz="quarter" idx="12"/>
          </p:nvPr>
        </p:nvSpPr>
        <p:spPr>
          <a:noFill/>
        </p:spPr>
        <p:txBody>
          <a:bodyPr/>
          <a:lstStyle/>
          <a:p>
            <a:fld id="{A4428422-1D42-4094-AE47-B4AE49479D3E}" type="slidenum">
              <a:rPr lang="en-US" altLang="zh-CN">
                <a:ea typeface="宋体" charset="-122"/>
              </a:rPr>
              <a:pPr/>
              <a:t>51</a:t>
            </a:fld>
            <a:endParaRPr lang="en-US" altLang="zh-CN">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www.mypersonaltrainerwebsite.com/uploads/2/2/0/1/22014694/7786237_orig.jpg"/>
          <p:cNvPicPr>
            <a:picLocks noChangeAspect="1" noChangeArrowheads="1"/>
          </p:cNvPicPr>
          <p:nvPr/>
        </p:nvPicPr>
        <p:blipFill>
          <a:blip r:embed="rId3"/>
          <a:srcRect/>
          <a:stretch>
            <a:fillRect/>
          </a:stretch>
        </p:blipFill>
        <p:spPr bwMode="auto">
          <a:xfrm>
            <a:off x="1736725" y="4797425"/>
            <a:ext cx="5313363" cy="2071688"/>
          </a:xfrm>
          <a:prstGeom prst="rect">
            <a:avLst/>
          </a:prstGeom>
          <a:noFill/>
          <a:ln w="9525">
            <a:noFill/>
            <a:miter lim="800000"/>
            <a:headEnd/>
            <a:tailEnd/>
          </a:ln>
        </p:spPr>
      </p:pic>
      <p:sp>
        <p:nvSpPr>
          <p:cNvPr id="2" name="Title 1"/>
          <p:cNvSpPr>
            <a:spLocks noGrp="1"/>
          </p:cNvSpPr>
          <p:nvPr>
            <p:ph type="title"/>
          </p:nvPr>
        </p:nvSpPr>
        <p:spPr/>
        <p:txBody>
          <a:bodyPr/>
          <a:lstStyle/>
          <a:p>
            <a:pPr>
              <a:defRPr/>
            </a:pPr>
            <a:r>
              <a:rPr lang="en-US" dirty="0" smtClean="0"/>
              <a:t>Why is SEO important?</a:t>
            </a:r>
            <a:endParaRPr lang="en-US" dirty="0"/>
          </a:p>
        </p:txBody>
      </p:sp>
      <p:sp>
        <p:nvSpPr>
          <p:cNvPr id="3" name="Content Placeholder 2"/>
          <p:cNvSpPr>
            <a:spLocks noGrp="1"/>
          </p:cNvSpPr>
          <p:nvPr>
            <p:ph idx="1"/>
          </p:nvPr>
        </p:nvSpPr>
        <p:spPr>
          <a:xfrm>
            <a:off x="377825" y="708025"/>
            <a:ext cx="8229600" cy="4525963"/>
          </a:xfrm>
        </p:spPr>
        <p:txBody>
          <a:bodyPr>
            <a:normAutofit fontScale="92500" lnSpcReduction="10000"/>
          </a:bodyPr>
          <a:lstStyle/>
          <a:p>
            <a:pPr>
              <a:defRPr/>
            </a:pPr>
            <a:r>
              <a:rPr lang="en-US" dirty="0" smtClean="0"/>
              <a:t>85% of all traffic on the internet is referred by search engines</a:t>
            </a:r>
          </a:p>
          <a:p>
            <a:pPr>
              <a:defRPr/>
            </a:pPr>
            <a:r>
              <a:rPr lang="en-US" dirty="0" smtClean="0"/>
              <a:t>90% of all users don’t look past the first 30 results (most only view the top 10)</a:t>
            </a:r>
          </a:p>
          <a:p>
            <a:pPr>
              <a:defRPr/>
            </a:pPr>
            <a:r>
              <a:rPr lang="en-US" dirty="0" smtClean="0"/>
              <a:t>Search engine traffic is low and websites aren’t indexed because they are generally poorly optimized</a:t>
            </a:r>
          </a:p>
          <a:p>
            <a:pPr>
              <a:defRPr/>
            </a:pPr>
            <a:r>
              <a:rPr lang="en-US" dirty="0" smtClean="0"/>
              <a:t>Cost-effective advertising</a:t>
            </a:r>
          </a:p>
          <a:p>
            <a:pPr>
              <a:defRPr/>
            </a:pPr>
            <a:r>
              <a:rPr lang="en-US" dirty="0" smtClean="0"/>
              <a:t>Clear and measurable ROI</a:t>
            </a:r>
          </a:p>
          <a:p>
            <a:pPr>
              <a:defRPr/>
            </a:pPr>
            <a:r>
              <a:rPr lang="en-US" dirty="0" smtClean="0"/>
              <a:t>Operates under assumption:</a:t>
            </a:r>
          </a:p>
          <a:p>
            <a:pPr lvl="1">
              <a:defRPr/>
            </a:pPr>
            <a:r>
              <a:rPr lang="en-US" dirty="0" smtClean="0"/>
              <a:t>More (relevant) traffic  + Good Conversion Rate = More Sales/Leads</a:t>
            </a:r>
            <a:endParaRPr lang="en-US" dirty="0"/>
          </a:p>
        </p:txBody>
      </p:sp>
      <p:sp>
        <p:nvSpPr>
          <p:cNvPr id="107524" name="Slide Number Placeholder 4"/>
          <p:cNvSpPr>
            <a:spLocks noGrp="1"/>
          </p:cNvSpPr>
          <p:nvPr>
            <p:ph type="sldNum" sz="quarter" idx="12"/>
          </p:nvPr>
        </p:nvSpPr>
        <p:spPr>
          <a:noFill/>
        </p:spPr>
        <p:txBody>
          <a:bodyPr/>
          <a:lstStyle/>
          <a:p>
            <a:fld id="{EB11C18A-3A4B-4907-BE87-A2EB87BE5CB2}" type="slidenum">
              <a:rPr lang="en-US" altLang="zh-CN">
                <a:ea typeface="宋体" charset="-122"/>
              </a:rPr>
              <a:pPr/>
              <a:t>52</a:t>
            </a:fld>
            <a:endParaRPr lang="en-US" altLang="zh-CN">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500"/>
                                        <p:tgtEl>
                                          <p:spTgt spid="3">
                                            <p:txEl>
                                              <p:pRg st="5" end="5"/>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69" name="Picture 2" descr="http://t3.gstatic.com/images?q=tbn:ANd9GcS4RKZDh5ImxWLEkFBDOPi-PqPfwPS10LBmMYDo_-wYnPPXjo98"/>
          <p:cNvPicPr>
            <a:picLocks noChangeAspect="1" noChangeArrowheads="1"/>
          </p:cNvPicPr>
          <p:nvPr/>
        </p:nvPicPr>
        <p:blipFill>
          <a:blip r:embed="rId3"/>
          <a:srcRect/>
          <a:stretch>
            <a:fillRect/>
          </a:stretch>
        </p:blipFill>
        <p:spPr bwMode="auto">
          <a:xfrm>
            <a:off x="228600" y="1158875"/>
            <a:ext cx="2978150" cy="4379913"/>
          </a:xfrm>
          <a:prstGeom prst="rect">
            <a:avLst/>
          </a:prstGeom>
          <a:noFill/>
          <a:ln w="9525">
            <a:noFill/>
            <a:miter lim="800000"/>
            <a:headEnd/>
            <a:tailEnd/>
          </a:ln>
        </p:spPr>
      </p:pic>
      <p:sp>
        <p:nvSpPr>
          <p:cNvPr id="2" name="Title 1"/>
          <p:cNvSpPr>
            <a:spLocks noGrp="1"/>
          </p:cNvSpPr>
          <p:nvPr>
            <p:ph type="title"/>
          </p:nvPr>
        </p:nvSpPr>
        <p:spPr>
          <a:xfrm>
            <a:off x="1676400" y="274638"/>
            <a:ext cx="7010400" cy="1143000"/>
          </a:xfrm>
        </p:spPr>
        <p:txBody>
          <a:bodyPr/>
          <a:lstStyle/>
          <a:p>
            <a:pPr>
              <a:defRPr/>
            </a:pPr>
            <a:r>
              <a:rPr lang="en-US" dirty="0" smtClean="0"/>
              <a:t>ON Page Ranking Factors</a:t>
            </a:r>
            <a:endParaRPr lang="en-US" dirty="0"/>
          </a:p>
        </p:txBody>
      </p:sp>
      <p:sp>
        <p:nvSpPr>
          <p:cNvPr id="3" name="Content Placeholder 2"/>
          <p:cNvSpPr>
            <a:spLocks noGrp="1"/>
          </p:cNvSpPr>
          <p:nvPr>
            <p:ph idx="1"/>
          </p:nvPr>
        </p:nvSpPr>
        <p:spPr>
          <a:xfrm>
            <a:off x="3605213" y="1350963"/>
            <a:ext cx="5011737" cy="4525962"/>
          </a:xfrm>
        </p:spPr>
        <p:txBody>
          <a:bodyPr>
            <a:normAutofit/>
          </a:bodyPr>
          <a:lstStyle/>
          <a:p>
            <a:pPr>
              <a:lnSpc>
                <a:spcPct val="90000"/>
              </a:lnSpc>
            </a:pPr>
            <a:r>
              <a:rPr lang="en-US" altLang="zh-CN" sz="2600" smtClean="0">
                <a:ea typeface="宋体" charset="-122"/>
              </a:rPr>
              <a:t>May require changes to the HTML source code of a site. </a:t>
            </a:r>
          </a:p>
          <a:p>
            <a:pPr>
              <a:lnSpc>
                <a:spcPct val="90000"/>
              </a:lnSpc>
            </a:pPr>
            <a:r>
              <a:rPr lang="en-US" altLang="zh-CN" sz="2600" smtClean="0">
                <a:ea typeface="宋体" charset="-122"/>
              </a:rPr>
              <a:t>SEO tactics may be incorporated into web site development an design. </a:t>
            </a:r>
          </a:p>
          <a:p>
            <a:pPr>
              <a:lnSpc>
                <a:spcPct val="90000"/>
              </a:lnSpc>
            </a:pPr>
            <a:r>
              <a:rPr lang="en-US" altLang="zh-CN" sz="2600" smtClean="0">
                <a:ea typeface="宋体" charset="-122"/>
              </a:rPr>
              <a:t>Search Engine “friendly “</a:t>
            </a:r>
          </a:p>
          <a:p>
            <a:pPr lvl="1">
              <a:lnSpc>
                <a:spcPct val="90000"/>
              </a:lnSpc>
            </a:pPr>
            <a:r>
              <a:rPr lang="en-US" altLang="zh-CN" sz="2200" smtClean="0">
                <a:ea typeface="宋体" charset="-122"/>
              </a:rPr>
              <a:t>used to describe web site designs, menus, content management systems, images, videos shopping carts, and other elements that have been optimized for the purpose of SE exposure</a:t>
            </a:r>
          </a:p>
        </p:txBody>
      </p:sp>
      <p:sp>
        <p:nvSpPr>
          <p:cNvPr id="109572" name="Slide Number Placeholder 5"/>
          <p:cNvSpPr>
            <a:spLocks noGrp="1"/>
          </p:cNvSpPr>
          <p:nvPr>
            <p:ph type="sldNum" sz="quarter" idx="12"/>
          </p:nvPr>
        </p:nvSpPr>
        <p:spPr>
          <a:noFill/>
        </p:spPr>
        <p:txBody>
          <a:bodyPr/>
          <a:lstStyle/>
          <a:p>
            <a:fld id="{B4C053BD-6A44-4D36-9031-A6640CCEE627}" type="slidenum">
              <a:rPr lang="en-US" altLang="zh-CN">
                <a:ea typeface="宋体" charset="-122"/>
              </a:rPr>
              <a:pPr/>
              <a:t>53</a:t>
            </a:fld>
            <a:endParaRPr lang="en-US" altLang="zh-CN">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Off-Page Ranking Factors</a:t>
            </a:r>
            <a:endParaRPr lang="en-US" dirty="0"/>
          </a:p>
        </p:txBody>
      </p:sp>
      <p:sp>
        <p:nvSpPr>
          <p:cNvPr id="3" name="Content Placeholder 2"/>
          <p:cNvSpPr>
            <a:spLocks noGrp="1"/>
          </p:cNvSpPr>
          <p:nvPr>
            <p:ph idx="1"/>
          </p:nvPr>
        </p:nvSpPr>
        <p:spPr/>
        <p:txBody>
          <a:bodyPr/>
          <a:lstStyle/>
          <a:p>
            <a:r>
              <a:rPr lang="en-US" altLang="zh-CN" smtClean="0">
                <a:ea typeface="宋体" charset="-122"/>
              </a:rPr>
              <a:t>Off-page optimization are strategies for SEO that are done off the pages of a website to maximize its performance in the search engines for target keywords related to page content. </a:t>
            </a:r>
          </a:p>
          <a:p>
            <a:pPr lvl="1"/>
            <a:r>
              <a:rPr lang="en-US" altLang="zh-CN" smtClean="0">
                <a:ea typeface="宋体" charset="-122"/>
              </a:rPr>
              <a:t>Examples of off-page optimization include linking, and placing keywords within </a:t>
            </a:r>
            <a:r>
              <a:rPr lang="en-US" altLang="zh-CN" b="1" smtClean="0">
                <a:solidFill>
                  <a:srgbClr val="FF0000"/>
                </a:solidFill>
                <a:ea typeface="宋体" charset="-122"/>
              </a:rPr>
              <a:t>anchor text </a:t>
            </a:r>
            <a:r>
              <a:rPr lang="en-US" altLang="zh-CN" sz="1800" i="1" smtClean="0">
                <a:ea typeface="宋体" charset="-122"/>
              </a:rPr>
              <a:t>(clickable text in a web page)</a:t>
            </a:r>
            <a:r>
              <a:rPr lang="en-US" altLang="zh-CN" sz="2000" smtClean="0">
                <a:ea typeface="宋体" charset="-122"/>
              </a:rPr>
              <a:t>. </a:t>
            </a:r>
            <a:r>
              <a:rPr lang="en-US" altLang="zh-CN" smtClean="0">
                <a:ea typeface="宋体" charset="-122"/>
              </a:rPr>
              <a:t>Methods of obtaining links can also be considered off-page optimization:</a:t>
            </a:r>
          </a:p>
          <a:p>
            <a:pPr lvl="1"/>
            <a:r>
              <a:rPr lang="en-US" altLang="zh-CN" smtClean="0">
                <a:ea typeface="宋体" charset="-122"/>
              </a:rPr>
              <a:t>Press releases, SN (digg, twitter, fb, slashdot), directory listings, blogs, forums, internet marketing</a:t>
            </a:r>
          </a:p>
        </p:txBody>
      </p:sp>
      <p:sp>
        <p:nvSpPr>
          <p:cNvPr id="111619" name="Slide Number Placeholder 4"/>
          <p:cNvSpPr>
            <a:spLocks noGrp="1"/>
          </p:cNvSpPr>
          <p:nvPr>
            <p:ph type="sldNum" sz="quarter" idx="12"/>
          </p:nvPr>
        </p:nvSpPr>
        <p:spPr>
          <a:noFill/>
        </p:spPr>
        <p:txBody>
          <a:bodyPr/>
          <a:lstStyle/>
          <a:p>
            <a:fld id="{60794181-DAFA-4CE0-9B81-EA9757797E93}" type="slidenum">
              <a:rPr lang="en-US" altLang="zh-CN">
                <a:ea typeface="宋体" charset="-122"/>
              </a:rPr>
              <a:pPr/>
              <a:t>54</a:t>
            </a:fld>
            <a:endParaRPr lang="en-US" altLang="zh-CN">
              <a:ea typeface="宋体"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6781800" cy="792163"/>
          </a:xfrm>
        </p:spPr>
        <p:txBody>
          <a:bodyPr/>
          <a:lstStyle/>
          <a:p>
            <a:pPr>
              <a:defRPr/>
            </a:pPr>
            <a:r>
              <a:rPr lang="en-US" dirty="0" smtClean="0"/>
              <a:t>Ranking Factors</a:t>
            </a:r>
            <a:endParaRPr lang="en-US" dirty="0"/>
          </a:p>
        </p:txBody>
      </p:sp>
      <p:sp>
        <p:nvSpPr>
          <p:cNvPr id="3" name="Content Placeholder 2"/>
          <p:cNvSpPr>
            <a:spLocks noGrp="1"/>
          </p:cNvSpPr>
          <p:nvPr>
            <p:ph idx="1"/>
          </p:nvPr>
        </p:nvSpPr>
        <p:spPr>
          <a:xfrm>
            <a:off x="304800" y="1066800"/>
            <a:ext cx="6324600" cy="5257800"/>
          </a:xfrm>
        </p:spPr>
        <p:txBody>
          <a:bodyPr/>
          <a:lstStyle/>
          <a:p>
            <a:r>
              <a:rPr lang="en-US" altLang="zh-CN" smtClean="0">
                <a:ea typeface="宋体" charset="-122"/>
              </a:rPr>
              <a:t>On-page</a:t>
            </a:r>
          </a:p>
          <a:p>
            <a:pPr lvl="1"/>
            <a:r>
              <a:rPr lang="en-US" altLang="zh-CN" smtClean="0">
                <a:ea typeface="宋体" charset="-122"/>
              </a:rPr>
              <a:t>Title tags  &lt;title&gt;  #2</a:t>
            </a:r>
          </a:p>
          <a:p>
            <a:pPr lvl="1"/>
            <a:r>
              <a:rPr lang="en-US" altLang="zh-CN" smtClean="0">
                <a:ea typeface="宋体" charset="-122"/>
              </a:rPr>
              <a:t>Header tags &lt;h1&gt; #5</a:t>
            </a:r>
          </a:p>
          <a:p>
            <a:pPr lvl="1"/>
            <a:r>
              <a:rPr lang="en-US" altLang="zh-CN" smtClean="0">
                <a:ea typeface="宋体" charset="-122"/>
              </a:rPr>
              <a:t>ALT image tags #4</a:t>
            </a:r>
          </a:p>
          <a:p>
            <a:pPr lvl="1"/>
            <a:r>
              <a:rPr lang="en-US" altLang="zh-CN" smtClean="0">
                <a:ea typeface="宋体" charset="-122"/>
              </a:rPr>
              <a:t>Content is KING &lt;body&gt; #1</a:t>
            </a:r>
          </a:p>
          <a:p>
            <a:pPr lvl="1"/>
            <a:r>
              <a:rPr lang="en-US" altLang="zh-CN" smtClean="0">
                <a:ea typeface="宋体" charset="-122"/>
              </a:rPr>
              <a:t>Hyperlink text #6</a:t>
            </a:r>
          </a:p>
          <a:p>
            <a:pPr lvl="1"/>
            <a:r>
              <a:rPr lang="en-US" altLang="zh-CN" smtClean="0">
                <a:ea typeface="宋体" charset="-122"/>
              </a:rPr>
              <a:t>Keyword frequency and density #3</a:t>
            </a:r>
          </a:p>
          <a:p>
            <a:r>
              <a:rPr lang="en-US" altLang="zh-CN" smtClean="0">
                <a:ea typeface="宋体" charset="-122"/>
              </a:rPr>
              <a:t>Off-page</a:t>
            </a:r>
          </a:p>
          <a:p>
            <a:pPr lvl="1"/>
            <a:r>
              <a:rPr lang="en-US" altLang="zh-CN" smtClean="0">
                <a:ea typeface="宋体" charset="-122"/>
              </a:rPr>
              <a:t>Link popularity (“votes” for your site) -- #2</a:t>
            </a:r>
          </a:p>
          <a:p>
            <a:pPr lvl="1"/>
            <a:r>
              <a:rPr lang="en-US" altLang="zh-CN" smtClean="0">
                <a:ea typeface="宋体" charset="-122"/>
              </a:rPr>
              <a:t>Anchor text #1</a:t>
            </a:r>
          </a:p>
        </p:txBody>
      </p:sp>
      <p:sp>
        <p:nvSpPr>
          <p:cNvPr id="112643" name="Slide Number Placeholder 4"/>
          <p:cNvSpPr>
            <a:spLocks noGrp="1"/>
          </p:cNvSpPr>
          <p:nvPr>
            <p:ph type="sldNum" sz="quarter" idx="12"/>
          </p:nvPr>
        </p:nvSpPr>
        <p:spPr>
          <a:noFill/>
        </p:spPr>
        <p:txBody>
          <a:bodyPr/>
          <a:lstStyle/>
          <a:p>
            <a:fld id="{F1A4A926-F891-42F2-8494-20243D9AA32A}" type="slidenum">
              <a:rPr lang="en-US" altLang="zh-CN">
                <a:ea typeface="宋体" charset="-122"/>
              </a:rPr>
              <a:pPr/>
              <a:t>55</a:t>
            </a:fld>
            <a:endParaRPr lang="en-US" altLang="zh-CN">
              <a:ea typeface="宋体" charset="-122"/>
            </a:endParaRPr>
          </a:p>
        </p:txBody>
      </p:sp>
      <p:pic>
        <p:nvPicPr>
          <p:cNvPr id="112644" name="Picture 3"/>
          <p:cNvPicPr>
            <a:picLocks noChangeAspect="1"/>
          </p:cNvPicPr>
          <p:nvPr/>
        </p:nvPicPr>
        <p:blipFill>
          <a:blip r:embed="rId2"/>
          <a:srcRect/>
          <a:stretch>
            <a:fillRect/>
          </a:stretch>
        </p:blipFill>
        <p:spPr bwMode="auto">
          <a:xfrm>
            <a:off x="5097463" y="577850"/>
            <a:ext cx="3865562" cy="3865563"/>
          </a:xfrm>
          <a:prstGeom prst="rect">
            <a:avLst/>
          </a:prstGeom>
          <a:noFill/>
          <a:ln w="9525">
            <a:noFill/>
            <a:miter lim="800000"/>
            <a:headEnd/>
            <a:tailEnd/>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ltLang="zh-CN" cap="none" smtClean="0">
              <a:ea typeface="宋体" charset="-122"/>
            </a:endParaRPr>
          </a:p>
        </p:txBody>
      </p:sp>
      <p:sp>
        <p:nvSpPr>
          <p:cNvPr id="113666" name="Slide Number Placeholder 20"/>
          <p:cNvSpPr>
            <a:spLocks noGrp="1"/>
          </p:cNvSpPr>
          <p:nvPr>
            <p:ph type="sldNum" sz="quarter" idx="12"/>
          </p:nvPr>
        </p:nvSpPr>
        <p:spPr>
          <a:noFill/>
        </p:spPr>
        <p:txBody>
          <a:bodyPr/>
          <a:lstStyle/>
          <a:p>
            <a:fld id="{626E064B-2B55-42E2-9687-08DD39DB908F}" type="slidenum">
              <a:rPr lang="en-US" altLang="zh-CN">
                <a:ea typeface="宋体" charset="-122"/>
              </a:rPr>
              <a:pPr/>
              <a:t>56</a:t>
            </a:fld>
            <a:endParaRPr lang="en-US" altLang="zh-CN">
              <a:ea typeface="宋体" charset="-122"/>
            </a:endParaRPr>
          </a:p>
        </p:txBody>
      </p:sp>
      <p:pic>
        <p:nvPicPr>
          <p:cNvPr id="113667" name="Picture 2"/>
          <p:cNvPicPr>
            <a:picLocks noChangeAspect="1" noChangeArrowheads="1"/>
          </p:cNvPicPr>
          <p:nvPr/>
        </p:nvPicPr>
        <p:blipFill>
          <a:blip r:embed="rId3"/>
          <a:srcRect/>
          <a:stretch>
            <a:fillRect/>
          </a:stretch>
        </p:blipFill>
        <p:spPr bwMode="auto">
          <a:xfrm>
            <a:off x="0" y="0"/>
            <a:ext cx="7543800" cy="6858000"/>
          </a:xfrm>
          <a:prstGeom prst="rect">
            <a:avLst/>
          </a:prstGeom>
          <a:noFill/>
          <a:ln w="9525">
            <a:noFill/>
            <a:miter lim="800000"/>
            <a:headEnd/>
            <a:tailEnd/>
          </a:ln>
        </p:spPr>
      </p:pic>
      <p:sp>
        <p:nvSpPr>
          <p:cNvPr id="5" name="Oval 4"/>
          <p:cNvSpPr/>
          <p:nvPr/>
        </p:nvSpPr>
        <p:spPr>
          <a:xfrm flipV="1">
            <a:off x="1066800" y="0"/>
            <a:ext cx="1676400" cy="4572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6" name="Oval 5"/>
          <p:cNvSpPr/>
          <p:nvPr/>
        </p:nvSpPr>
        <p:spPr>
          <a:xfrm flipV="1">
            <a:off x="2438400" y="609600"/>
            <a:ext cx="3581400" cy="6858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Oval 6"/>
          <p:cNvSpPr/>
          <p:nvPr/>
        </p:nvSpPr>
        <p:spPr>
          <a:xfrm flipV="1">
            <a:off x="457200" y="4114800"/>
            <a:ext cx="4648200" cy="8382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Oval 8"/>
          <p:cNvSpPr/>
          <p:nvPr/>
        </p:nvSpPr>
        <p:spPr>
          <a:xfrm rot="10800000" flipV="1">
            <a:off x="304800" y="1219200"/>
            <a:ext cx="1676400" cy="4572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2" name="Line Callout 1 (No Border) 11"/>
          <p:cNvSpPr/>
          <p:nvPr/>
        </p:nvSpPr>
        <p:spPr>
          <a:xfrm>
            <a:off x="7543800" y="1066800"/>
            <a:ext cx="1524000" cy="612775"/>
          </a:xfrm>
          <a:prstGeom prst="callout1">
            <a:avLst>
              <a:gd name="adj1" fmla="val 18750"/>
              <a:gd name="adj2" fmla="val -8333"/>
              <a:gd name="adj3" fmla="val -123529"/>
              <a:gd name="adj4" fmla="val -320194"/>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sp>
        <p:nvSpPr>
          <p:cNvPr id="113673" name="TextBox 12"/>
          <p:cNvSpPr txBox="1">
            <a:spLocks noChangeArrowheads="1"/>
          </p:cNvSpPr>
          <p:nvPr/>
        </p:nvSpPr>
        <p:spPr bwMode="auto">
          <a:xfrm>
            <a:off x="7620000" y="1066800"/>
            <a:ext cx="1524000" cy="369888"/>
          </a:xfrm>
          <a:prstGeom prst="rect">
            <a:avLst/>
          </a:prstGeom>
          <a:noFill/>
          <a:ln w="9525">
            <a:noFill/>
            <a:miter lim="800000"/>
            <a:headEnd/>
            <a:tailEnd/>
          </a:ln>
        </p:spPr>
        <p:txBody>
          <a:bodyPr>
            <a:spAutoFit/>
          </a:bodyPr>
          <a:lstStyle/>
          <a:p>
            <a:r>
              <a:rPr lang="en-US" altLang="zh-CN" b="1"/>
              <a:t>Page Title</a:t>
            </a:r>
          </a:p>
        </p:txBody>
      </p:sp>
      <p:sp>
        <p:nvSpPr>
          <p:cNvPr id="15" name="Line Callout 1 (No Border) 14"/>
          <p:cNvSpPr/>
          <p:nvPr/>
        </p:nvSpPr>
        <p:spPr>
          <a:xfrm>
            <a:off x="7620000" y="1905000"/>
            <a:ext cx="1524000" cy="612775"/>
          </a:xfrm>
          <a:prstGeom prst="callout1">
            <a:avLst>
              <a:gd name="adj1" fmla="val 18750"/>
              <a:gd name="adj2" fmla="val -8333"/>
              <a:gd name="adj3" fmla="val -109645"/>
              <a:gd name="adj4" fmla="val -116473"/>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sp>
        <p:nvSpPr>
          <p:cNvPr id="113675" name="TextBox 13"/>
          <p:cNvSpPr txBox="1">
            <a:spLocks noChangeArrowheads="1"/>
          </p:cNvSpPr>
          <p:nvPr/>
        </p:nvSpPr>
        <p:spPr bwMode="auto">
          <a:xfrm>
            <a:off x="7620000" y="1905000"/>
            <a:ext cx="1524000" cy="369888"/>
          </a:xfrm>
          <a:prstGeom prst="rect">
            <a:avLst/>
          </a:prstGeom>
          <a:noFill/>
          <a:ln w="9525">
            <a:noFill/>
            <a:miter lim="800000"/>
            <a:headEnd/>
            <a:tailEnd/>
          </a:ln>
        </p:spPr>
        <p:txBody>
          <a:bodyPr>
            <a:spAutoFit/>
          </a:bodyPr>
          <a:lstStyle/>
          <a:p>
            <a:r>
              <a:rPr lang="en-US" altLang="zh-CN" b="1"/>
              <a:t>Navigation</a:t>
            </a:r>
          </a:p>
        </p:txBody>
      </p:sp>
      <p:sp>
        <p:nvSpPr>
          <p:cNvPr id="16" name="Line Callout 1 (No Border) 15"/>
          <p:cNvSpPr/>
          <p:nvPr/>
        </p:nvSpPr>
        <p:spPr>
          <a:xfrm>
            <a:off x="7696200" y="2895600"/>
            <a:ext cx="914400" cy="612775"/>
          </a:xfrm>
          <a:prstGeom prst="callout1">
            <a:avLst>
              <a:gd name="adj1" fmla="val 18750"/>
              <a:gd name="adj2" fmla="val -8333"/>
              <a:gd name="adj3" fmla="val -220717"/>
              <a:gd name="adj4" fmla="val -626706"/>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a:p>
        </p:txBody>
      </p:sp>
      <p:sp>
        <p:nvSpPr>
          <p:cNvPr id="113677" name="TextBox 16"/>
          <p:cNvSpPr txBox="1">
            <a:spLocks noChangeArrowheads="1"/>
          </p:cNvSpPr>
          <p:nvPr/>
        </p:nvSpPr>
        <p:spPr bwMode="auto">
          <a:xfrm>
            <a:off x="7696200" y="2895600"/>
            <a:ext cx="1066800" cy="369888"/>
          </a:xfrm>
          <a:prstGeom prst="rect">
            <a:avLst/>
          </a:prstGeom>
          <a:noFill/>
          <a:ln w="9525">
            <a:noFill/>
            <a:miter lim="800000"/>
            <a:headEnd/>
            <a:tailEnd/>
          </a:ln>
        </p:spPr>
        <p:txBody>
          <a:bodyPr>
            <a:spAutoFit/>
          </a:bodyPr>
          <a:lstStyle/>
          <a:p>
            <a:r>
              <a:rPr lang="en-US" altLang="zh-CN" b="1"/>
              <a:t>Alt-tags</a:t>
            </a:r>
          </a:p>
        </p:txBody>
      </p:sp>
      <p:sp>
        <p:nvSpPr>
          <p:cNvPr id="18" name="Line Callout 1 (No Border) 17"/>
          <p:cNvSpPr/>
          <p:nvPr/>
        </p:nvSpPr>
        <p:spPr>
          <a:xfrm>
            <a:off x="7696200" y="4191000"/>
            <a:ext cx="914400" cy="612775"/>
          </a:xfrm>
          <a:prstGeom prst="callout1">
            <a:avLst>
              <a:gd name="adj1" fmla="val 18750"/>
              <a:gd name="adj2" fmla="val -8333"/>
              <a:gd name="adj3" fmla="val 39609"/>
              <a:gd name="adj4" fmla="val -282519"/>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sp>
        <p:nvSpPr>
          <p:cNvPr id="113679" name="TextBox 18"/>
          <p:cNvSpPr txBox="1">
            <a:spLocks noChangeArrowheads="1"/>
          </p:cNvSpPr>
          <p:nvPr/>
        </p:nvSpPr>
        <p:spPr bwMode="auto">
          <a:xfrm>
            <a:off x="7772400" y="4267200"/>
            <a:ext cx="1066800" cy="646113"/>
          </a:xfrm>
          <a:prstGeom prst="rect">
            <a:avLst/>
          </a:prstGeom>
          <a:noFill/>
          <a:ln w="9525">
            <a:noFill/>
            <a:miter lim="800000"/>
            <a:headEnd/>
            <a:tailEnd/>
          </a:ln>
        </p:spPr>
        <p:txBody>
          <a:bodyPr>
            <a:spAutoFit/>
          </a:bodyPr>
          <a:lstStyle/>
          <a:p>
            <a:r>
              <a:rPr lang="en-US" altLang="zh-CN" b="1"/>
              <a:t>Anchor Text</a:t>
            </a:r>
          </a:p>
        </p:txBody>
      </p:sp>
      <p:sp>
        <p:nvSpPr>
          <p:cNvPr id="113680" name="Rectangle 2"/>
          <p:cNvSpPr>
            <a:spLocks noChangeArrowheads="1"/>
          </p:cNvSpPr>
          <p:nvPr/>
        </p:nvSpPr>
        <p:spPr bwMode="auto">
          <a:xfrm>
            <a:off x="7620000" y="5721350"/>
            <a:ext cx="1524000" cy="430213"/>
          </a:xfrm>
          <a:prstGeom prst="rect">
            <a:avLst/>
          </a:prstGeom>
          <a:noFill/>
          <a:ln w="9525">
            <a:noFill/>
            <a:miter lim="800000"/>
            <a:headEnd/>
            <a:tailEnd/>
          </a:ln>
        </p:spPr>
        <p:txBody>
          <a:bodyPr>
            <a:spAutoFit/>
          </a:bodyPr>
          <a:lstStyle/>
          <a:p>
            <a:r>
              <a:rPr lang="en-US" altLang="zh-CN" sz="1100">
                <a:hlinkClick r:id="rId4"/>
              </a:rPr>
              <a:t>http://moz.com/beginners-guide-to-seo</a:t>
            </a:r>
            <a:endParaRPr lang="en-US" altLang="zh-CN" sz="110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idx="4294967295"/>
          </p:nvPr>
        </p:nvSpPr>
        <p:spPr>
          <a:xfrm>
            <a:off x="546100" y="0"/>
            <a:ext cx="7620000" cy="947738"/>
          </a:xfrm>
        </p:spPr>
        <p:txBody>
          <a:bodyPr>
            <a:normAutofit/>
          </a:bodyPr>
          <a:lstStyle/>
          <a:p>
            <a:pPr eaLnBrk="1" fontAlgn="auto" hangingPunct="1">
              <a:spcAft>
                <a:spcPts val="0"/>
              </a:spcAft>
              <a:defRPr/>
            </a:pPr>
            <a:r>
              <a:rPr lang="en-US" dirty="0"/>
              <a:t>Top 5 Negative Factors in Rankings</a:t>
            </a:r>
          </a:p>
        </p:txBody>
      </p:sp>
      <p:sp>
        <p:nvSpPr>
          <p:cNvPr id="74755" name="Rectangle 3"/>
          <p:cNvSpPr>
            <a:spLocks noGrp="1" noChangeArrowheads="1"/>
          </p:cNvSpPr>
          <p:nvPr>
            <p:ph type="body" idx="4294967295"/>
          </p:nvPr>
        </p:nvSpPr>
        <p:spPr>
          <a:xfrm>
            <a:off x="460375" y="1576388"/>
            <a:ext cx="8312150" cy="5062537"/>
          </a:xfrm>
        </p:spPr>
        <p:txBody>
          <a:bodyPr>
            <a:normAutofit/>
          </a:bodyPr>
          <a:lstStyle/>
          <a:p>
            <a:pPr marL="381000" indent="-381000" eaLnBrk="1" hangingPunct="1">
              <a:lnSpc>
                <a:spcPct val="90000"/>
              </a:lnSpc>
              <a:buClr>
                <a:srgbClr val="FFFFFF"/>
              </a:buClr>
              <a:buFont typeface="Wingdings 2" pitchFamily="18" charset="2"/>
              <a:buChar char=""/>
            </a:pPr>
            <a:r>
              <a:rPr lang="en-US" altLang="zh-CN" smtClean="0">
                <a:ea typeface="宋体" charset="-122"/>
              </a:rPr>
              <a:t>On &amp; Off-Page Factors:</a:t>
            </a:r>
          </a:p>
          <a:p>
            <a:pPr marL="381000" indent="-381000" eaLnBrk="1" hangingPunct="1">
              <a:lnSpc>
                <a:spcPct val="90000"/>
              </a:lnSpc>
              <a:buClr>
                <a:srgbClr val="FFFFFF"/>
              </a:buClr>
              <a:buFontTx/>
              <a:buAutoNum type="arabicPeriod"/>
            </a:pPr>
            <a:endParaRPr lang="en-US" altLang="zh-CN" smtClean="0">
              <a:ea typeface="宋体" charset="-122"/>
            </a:endParaRPr>
          </a:p>
          <a:p>
            <a:pPr marL="381000" indent="-381000" eaLnBrk="1" hangingPunct="1">
              <a:lnSpc>
                <a:spcPct val="90000"/>
              </a:lnSpc>
              <a:buFont typeface="Calibri" pitchFamily="34" charset="0"/>
              <a:buAutoNum type="arabicPeriod"/>
            </a:pPr>
            <a:r>
              <a:rPr lang="en-US" altLang="zh-CN" smtClean="0">
                <a:ea typeface="宋体" charset="-122"/>
              </a:rPr>
              <a:t>Server is often inaccessible to spiders</a:t>
            </a:r>
          </a:p>
          <a:p>
            <a:pPr marL="381000" indent="-381000" eaLnBrk="1" hangingPunct="1">
              <a:lnSpc>
                <a:spcPct val="90000"/>
              </a:lnSpc>
              <a:buFont typeface="Calibri" pitchFamily="34" charset="0"/>
              <a:buAutoNum type="arabicPeriod"/>
            </a:pPr>
            <a:r>
              <a:rPr lang="en-US" altLang="zh-CN" smtClean="0">
                <a:ea typeface="宋体" charset="-122"/>
              </a:rPr>
              <a:t>Content is very similar or duplicate to existing content in the index</a:t>
            </a:r>
          </a:p>
          <a:p>
            <a:pPr marL="381000" indent="-381000" eaLnBrk="1" hangingPunct="1">
              <a:lnSpc>
                <a:spcPct val="90000"/>
              </a:lnSpc>
              <a:buFont typeface="Calibri" pitchFamily="34" charset="0"/>
              <a:buAutoNum type="arabicPeriod"/>
            </a:pPr>
            <a:r>
              <a:rPr lang="en-US" altLang="zh-CN" smtClean="0">
                <a:ea typeface="宋体" charset="-122"/>
              </a:rPr>
              <a:t>External links to low quality/spam sites</a:t>
            </a:r>
          </a:p>
          <a:p>
            <a:pPr marL="381000" indent="-381000" eaLnBrk="1" hangingPunct="1">
              <a:lnSpc>
                <a:spcPct val="90000"/>
              </a:lnSpc>
              <a:buFont typeface="Calibri" pitchFamily="34" charset="0"/>
              <a:buAutoNum type="arabicPeriod"/>
            </a:pPr>
            <a:r>
              <a:rPr lang="en-US" altLang="zh-CN" smtClean="0">
                <a:ea typeface="宋体" charset="-122"/>
              </a:rPr>
              <a:t>Duplicate title/meta tags on many pages</a:t>
            </a:r>
          </a:p>
          <a:p>
            <a:pPr marL="381000" indent="-381000" eaLnBrk="1" hangingPunct="1">
              <a:lnSpc>
                <a:spcPct val="90000"/>
              </a:lnSpc>
              <a:buFont typeface="Calibri" pitchFamily="34" charset="0"/>
              <a:buAutoNum type="arabicPeriod"/>
            </a:pPr>
            <a:r>
              <a:rPr lang="en-US" altLang="zh-CN" smtClean="0">
                <a:ea typeface="宋体" charset="-122"/>
              </a:rPr>
              <a:t>Participation in link schemes or actively selling links</a:t>
            </a:r>
          </a:p>
          <a:p>
            <a:pPr marL="381000" indent="-381000" eaLnBrk="1" hangingPunct="1">
              <a:lnSpc>
                <a:spcPct val="90000"/>
              </a:lnSpc>
              <a:buClr>
                <a:srgbClr val="FFFFFF"/>
              </a:buClr>
              <a:buFontTx/>
              <a:buNone/>
            </a:pPr>
            <a:endParaRPr lang="en-US" altLang="zh-CN" smtClean="0">
              <a:ea typeface="宋体" charset="-122"/>
            </a:endParaRPr>
          </a:p>
          <a:p>
            <a:pPr marL="381000" indent="-381000" eaLnBrk="1" hangingPunct="1">
              <a:lnSpc>
                <a:spcPct val="90000"/>
              </a:lnSpc>
              <a:buClr>
                <a:srgbClr val="FFFFFF"/>
              </a:buClr>
              <a:buFontTx/>
              <a:buNone/>
            </a:pPr>
            <a:endParaRPr lang="en-US" altLang="zh-CN" smtClean="0">
              <a:ea typeface="宋体" charset="-122"/>
            </a:endParaRPr>
          </a:p>
        </p:txBody>
      </p:sp>
      <p:sp>
        <p:nvSpPr>
          <p:cNvPr id="115715" name="Slide Number Placeholder 3"/>
          <p:cNvSpPr>
            <a:spLocks noGrp="1"/>
          </p:cNvSpPr>
          <p:nvPr>
            <p:ph type="sldNum" sz="quarter" idx="12"/>
          </p:nvPr>
        </p:nvSpPr>
        <p:spPr>
          <a:noFill/>
        </p:spPr>
        <p:txBody>
          <a:bodyPr/>
          <a:lstStyle/>
          <a:p>
            <a:fld id="{4E0A5820-5D9C-459F-A490-FC7931DBADF9}" type="slidenum">
              <a:rPr lang="en-US" altLang="zh-CN">
                <a:ea typeface="宋体" charset="-122"/>
              </a:rPr>
              <a:pPr/>
              <a:t>57</a:t>
            </a:fld>
            <a:endParaRPr lang="en-US" altLang="zh-CN">
              <a:ea typeface="宋体" charset="-122"/>
            </a:endParaRPr>
          </a:p>
        </p:txBody>
      </p:sp>
      <p:pic>
        <p:nvPicPr>
          <p:cNvPr id="115716" name="Picture 4" descr="https://encrypted-tbn1.gstatic.com/images?q=tbn:ANd9GcT8hneZaqOLC2fgekcLN1R1BVxSYb0tAHjRT4knYKSPR-Bm472v"/>
          <p:cNvPicPr>
            <a:picLocks noChangeAspect="1" noChangeArrowheads="1"/>
          </p:cNvPicPr>
          <p:nvPr/>
        </p:nvPicPr>
        <p:blipFill>
          <a:blip r:embed="rId3"/>
          <a:srcRect/>
          <a:stretch>
            <a:fillRect/>
          </a:stretch>
        </p:blipFill>
        <p:spPr bwMode="auto">
          <a:xfrm>
            <a:off x="5576888" y="676275"/>
            <a:ext cx="3567112" cy="1851025"/>
          </a:xfrm>
          <a:prstGeom prst="rect">
            <a:avLst/>
          </a:prstGeom>
          <a:noFill/>
          <a:ln w="9525">
            <a:noFill/>
            <a:miter lim="800000"/>
            <a:headEnd/>
            <a:tailEnd/>
          </a:ln>
        </p:spPr>
      </p:pic>
      <p:pic>
        <p:nvPicPr>
          <p:cNvPr id="115717" name="Picture 6" descr="http://d1avok0lzls2w.cloudfront.net/img_uploads/angry-red-pin-250.jpg"/>
          <p:cNvPicPr>
            <a:picLocks noChangeAspect="1" noChangeArrowheads="1"/>
          </p:cNvPicPr>
          <p:nvPr/>
        </p:nvPicPr>
        <p:blipFill>
          <a:blip r:embed="rId4"/>
          <a:srcRect/>
          <a:stretch>
            <a:fillRect/>
          </a:stretch>
        </p:blipFill>
        <p:spPr bwMode="auto">
          <a:xfrm>
            <a:off x="3587750" y="5295900"/>
            <a:ext cx="974725" cy="1422400"/>
          </a:xfrm>
          <a:prstGeom prst="rect">
            <a:avLst/>
          </a:prstGeom>
          <a:noFill/>
          <a:ln w="9525">
            <a:noFill/>
            <a:miter lim="800000"/>
            <a:headEnd/>
            <a:tailEnd/>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755">
                                            <p:txEl>
                                              <p:pRg st="2" end="2"/>
                                            </p:txEl>
                                          </p:spTgt>
                                        </p:tgtEl>
                                        <p:attrNameLst>
                                          <p:attrName>style.visibility</p:attrName>
                                        </p:attrNameLst>
                                      </p:cBhvr>
                                      <p:to>
                                        <p:strVal val="visible"/>
                                      </p:to>
                                    </p:set>
                                    <p:animEffect transition="in" filter="fade">
                                      <p:cBhvr>
                                        <p:cTn id="7" dur="500"/>
                                        <p:tgtEl>
                                          <p:spTgt spid="7475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4755">
                                            <p:txEl>
                                              <p:pRg st="3" end="3"/>
                                            </p:txEl>
                                          </p:spTgt>
                                        </p:tgtEl>
                                        <p:attrNameLst>
                                          <p:attrName>style.visibility</p:attrName>
                                        </p:attrNameLst>
                                      </p:cBhvr>
                                      <p:to>
                                        <p:strVal val="visible"/>
                                      </p:to>
                                    </p:set>
                                    <p:animEffect transition="in" filter="fade">
                                      <p:cBhvr>
                                        <p:cTn id="12" dur="500"/>
                                        <p:tgtEl>
                                          <p:spTgt spid="7475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4755">
                                            <p:txEl>
                                              <p:pRg st="4" end="4"/>
                                            </p:txEl>
                                          </p:spTgt>
                                        </p:tgtEl>
                                        <p:attrNameLst>
                                          <p:attrName>style.visibility</p:attrName>
                                        </p:attrNameLst>
                                      </p:cBhvr>
                                      <p:to>
                                        <p:strVal val="visible"/>
                                      </p:to>
                                    </p:set>
                                    <p:animEffect transition="in" filter="fade">
                                      <p:cBhvr>
                                        <p:cTn id="17" dur="500"/>
                                        <p:tgtEl>
                                          <p:spTgt spid="7475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4755">
                                            <p:txEl>
                                              <p:pRg st="5" end="5"/>
                                            </p:txEl>
                                          </p:spTgt>
                                        </p:tgtEl>
                                        <p:attrNameLst>
                                          <p:attrName>style.visibility</p:attrName>
                                        </p:attrNameLst>
                                      </p:cBhvr>
                                      <p:to>
                                        <p:strVal val="visible"/>
                                      </p:to>
                                    </p:set>
                                    <p:animEffect transition="in" filter="fade">
                                      <p:cBhvr>
                                        <p:cTn id="22" dur="500"/>
                                        <p:tgtEl>
                                          <p:spTgt spid="7475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4755">
                                            <p:txEl>
                                              <p:pRg st="6" end="6"/>
                                            </p:txEl>
                                          </p:spTgt>
                                        </p:tgtEl>
                                        <p:attrNameLst>
                                          <p:attrName>style.visibility</p:attrName>
                                        </p:attrNameLst>
                                      </p:cBhvr>
                                      <p:to>
                                        <p:strVal val="visible"/>
                                      </p:to>
                                    </p:set>
                                    <p:animEffect transition="in" filter="fade">
                                      <p:cBhvr>
                                        <p:cTn id="27" dur="500"/>
                                        <p:tgtEl>
                                          <p:spTgt spid="7475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4" descr="http://friendlystop.info/wp-content/themes/thesis_17/custom/rotator/01172009-organic.jpg"/>
          <p:cNvPicPr>
            <a:picLocks noChangeAspect="1" noChangeArrowheads="1"/>
          </p:cNvPicPr>
          <p:nvPr/>
        </p:nvPicPr>
        <p:blipFill>
          <a:blip r:embed="rId3"/>
          <a:srcRect/>
          <a:stretch>
            <a:fillRect/>
          </a:stretch>
        </p:blipFill>
        <p:spPr bwMode="auto">
          <a:xfrm>
            <a:off x="5619750" y="3248025"/>
            <a:ext cx="3524250" cy="3514725"/>
          </a:xfrm>
          <a:prstGeom prst="rect">
            <a:avLst/>
          </a:prstGeom>
          <a:noFill/>
          <a:ln w="9525">
            <a:noFill/>
            <a:miter lim="800000"/>
            <a:headEnd/>
            <a:tailEnd/>
          </a:ln>
        </p:spPr>
      </p:pic>
      <p:sp>
        <p:nvSpPr>
          <p:cNvPr id="2" name="Title 1"/>
          <p:cNvSpPr>
            <a:spLocks noGrp="1"/>
          </p:cNvSpPr>
          <p:nvPr>
            <p:ph type="title"/>
          </p:nvPr>
        </p:nvSpPr>
        <p:spPr/>
        <p:txBody>
          <a:bodyPr/>
          <a:lstStyle/>
          <a:p>
            <a:pPr>
              <a:defRPr/>
            </a:pPr>
            <a:r>
              <a:rPr lang="en-US" dirty="0" smtClean="0"/>
              <a:t>Organic?</a:t>
            </a:r>
            <a:endParaRPr lang="en-US" dirty="0"/>
          </a:p>
        </p:txBody>
      </p:sp>
      <p:sp>
        <p:nvSpPr>
          <p:cNvPr id="3" name="Content Placeholder 2"/>
          <p:cNvSpPr>
            <a:spLocks noGrp="1"/>
          </p:cNvSpPr>
          <p:nvPr>
            <p:ph idx="1"/>
          </p:nvPr>
        </p:nvSpPr>
        <p:spPr>
          <a:xfrm>
            <a:off x="155575" y="1174750"/>
            <a:ext cx="8229600" cy="5156200"/>
          </a:xfrm>
        </p:spPr>
        <p:txBody>
          <a:bodyPr>
            <a:normAutofit lnSpcReduction="10000"/>
          </a:bodyPr>
          <a:lstStyle/>
          <a:p>
            <a:pPr>
              <a:defRPr/>
            </a:pPr>
            <a:r>
              <a:rPr lang="en-US" dirty="0" smtClean="0"/>
              <a:t>Organic search results are listings on SE results pages that appear because of their relevance to the search terms, as opposed to their being advertisements. </a:t>
            </a:r>
          </a:p>
          <a:p>
            <a:pPr>
              <a:defRPr/>
            </a:pPr>
            <a:r>
              <a:rPr lang="en-US" dirty="0" smtClean="0"/>
              <a:t>Non-organic/Paid Search/Pay Per Click(PPC)</a:t>
            </a:r>
          </a:p>
          <a:p>
            <a:pPr lvl="1">
              <a:defRPr/>
            </a:pPr>
            <a:r>
              <a:rPr lang="en-US" dirty="0" smtClean="0"/>
              <a:t>Is an internet advertising model used </a:t>
            </a:r>
            <a:br>
              <a:rPr lang="en-US" dirty="0" smtClean="0"/>
            </a:br>
            <a:r>
              <a:rPr lang="en-US" dirty="0" smtClean="0"/>
              <a:t>on websites in which advertisers pay </a:t>
            </a:r>
            <a:br>
              <a:rPr lang="en-US" dirty="0" smtClean="0"/>
            </a:br>
            <a:r>
              <a:rPr lang="en-US" dirty="0" smtClean="0"/>
              <a:t>their host only when their ad is clicked. </a:t>
            </a:r>
            <a:br>
              <a:rPr lang="en-US" dirty="0" smtClean="0"/>
            </a:br>
            <a:r>
              <a:rPr lang="en-US" dirty="0" smtClean="0"/>
              <a:t>With se advertisers typically bid on </a:t>
            </a:r>
            <a:br>
              <a:rPr lang="en-US" dirty="0" smtClean="0"/>
            </a:br>
            <a:r>
              <a:rPr lang="en-US" dirty="0" smtClean="0"/>
              <a:t>keyword phrases relevant to their </a:t>
            </a:r>
            <a:br>
              <a:rPr lang="en-US" dirty="0" smtClean="0"/>
            </a:br>
            <a:r>
              <a:rPr lang="en-US" dirty="0" smtClean="0"/>
              <a:t>target market. Content sites commonly </a:t>
            </a:r>
            <a:br>
              <a:rPr lang="en-US" dirty="0" smtClean="0"/>
            </a:br>
            <a:r>
              <a:rPr lang="en-US" dirty="0" smtClean="0"/>
              <a:t>charge a fixed price per click rather than </a:t>
            </a:r>
            <a:br>
              <a:rPr lang="en-US" dirty="0" smtClean="0"/>
            </a:br>
            <a:r>
              <a:rPr lang="en-US" dirty="0" smtClean="0"/>
              <a:t>use a bidding system (Google uses both)</a:t>
            </a:r>
            <a:endParaRPr lang="en-US" dirty="0"/>
          </a:p>
        </p:txBody>
      </p:sp>
      <p:sp>
        <p:nvSpPr>
          <p:cNvPr id="117764" name="Slide Number Placeholder 6"/>
          <p:cNvSpPr>
            <a:spLocks noGrp="1"/>
          </p:cNvSpPr>
          <p:nvPr>
            <p:ph type="sldNum" sz="quarter" idx="12"/>
          </p:nvPr>
        </p:nvSpPr>
        <p:spPr>
          <a:noFill/>
        </p:spPr>
        <p:txBody>
          <a:bodyPr/>
          <a:lstStyle/>
          <a:p>
            <a:fld id="{0B47297D-AFF2-4EE5-BFED-8D16F47BD4DF}" type="slidenum">
              <a:rPr lang="en-US" altLang="zh-CN">
                <a:ea typeface="宋体" charset="-122"/>
              </a:rPr>
              <a:pPr/>
              <a:t>58</a:t>
            </a:fld>
            <a:endParaRPr lang="en-US" altLang="zh-CN">
              <a:ea typeface="宋体" charset="-122"/>
            </a:endParaRPr>
          </a:p>
        </p:txBody>
      </p:sp>
      <p:sp>
        <p:nvSpPr>
          <p:cNvPr id="117765" name="AutoShape 2" descr="data:image/jpg;base64,/9j/4AAQSkZJRgABAQAAAQABAAD/2wCEAAkGBhQSERQUEhQVFRUUGRgXGBgXFxcaGBoaFRcVFxUXFxcXHCYgFxkjGhQUHy8gIycpLCwsFR4xNTAqNSYrLCkBCQoKDgwOGg8PGiwkHyQsLCwsLCwsLCwpLCwsLCwsLCwsLCwsLCwsLCksLCwsLCwsLCwsLCwsLCkpLCwsKSwsLP/AABEIAOAA4QMBIgACEQEDEQH/xAAcAAABBQEBAQAAAAAAAAAAAAAAAwQFBgcCAQj/xABFEAABAwIDBAYIAwcCBAcAAAABAAIRAwQFITEGEkFRImFxgZGhBxMyQrHB0fAUUuEjYnKCkrLxJKIVM1PSFhdDVGOTwv/EABgBAAMBAQAAAAAAAAAAAAAAAAACAwEE/8QAJREAAgICAgEFAAMBAAAAAAAAAAECEQMhEjFBEyIyUWEUcaFS/9oADAMBAAIRAxEAPwDcUIQgAQhCABCEIAEIXL3gCSYHWgDpEqLuMeYMmdI+A/VR1fF6juMDkPrqpvJFAWKpWa32iB2lN3YnTHGewFV71iA5TeV+DScdjDeAJ8FycZH5T4qHDl2k9WQUS7cWH5T4hKU8UaeDvBRFKmXGAJP34KYtLIMzOZ5p4SnIB1K9XL3gKJvsTIOSpPIojRg5EwhQFvtEZggEeBUzb3QeMvAojkjLoJQcexZCEKggIQhAAhCEACEIQAIQhAAhCEACEIQAIXL3gAkmANSVWMU2hL5bTybpPE/QJZSUQJXEcdbTyb0nduQ7T8lX7q+fUMuPYOA7kyXYd1LmlNyNFmO5/f1Su8m7QlN+EgC4K9DkgHyuhCAFQ5ObOhvnMwOJ49gCZNBLgBmT9yldwtyMtI0P3qErZbHDl2WW2YGiGiI8+uUrUqQJUNZYwGiHnsI07+S9uMVa6QDl9yqrKlGjXhfL8OcQxwCQM1TMY2kjLrT3HcfoUQd57R2kLMMa2oovcd15PY0wpVKRdcYl0sdohMyrPabSBY7ZYmHey6R4EdoVntd7cD56KEq0EqezS6W05aR77TwGvj9VYbW8bUEtM8xxHaFkTMQIgdmis2B4kRBBg/f6K0cjXZGWNPovyEzscQDxnkeX0TxdKaatHO01pghCFpgIQhAAhCEACEIQALirVDQXOIAGZJ0XRKpe0eOetd6th6DTn+8Rx7BwSylxQHOM46ax3W5UxoOfWfoo5qQDkoFyN3tm0OA9dB/Yk2FODZviSx4H8Jj4JTaOQ9dgpOErQoud7DXO7AT56INo6XU6QOz9E8oYJWPugdpHwCksMwz1biakbw05doTcWFCOHYK7dJc4tcdAOA4SlnguaWOHSaYn5qRfdNGhBKgL3GmU5DTJOvetkoro6MSk/BGX1k2c3QqztLfvp0nOa/dY3U+9nkAOuUjj+1jGuI3pdyH14Ko3lxUuXZzug5D3R19Z6ypqNlZz4or1281Xl756pzMJq6j1K1NwccpKSr4VyV1KtHI3eyqAljpaYPNXnYfaJtQmhVy3hl28wqxe2McFFteWPDmmHNMg9YTtKaNjKjU3MLX7p4KwYTcZhVll/wCuZSqj3hB+/FTVowghc7Ogulq45ZqxWd1vCDr8VVcM69VPU9FsZOLsWUVJbJZCa2d3vSD7Q+5TpdiaatHI006YIQhaYCEIQAIQuajoBgSeXPqQBXNr8b9W31TD03jpRqGn5n4KnM8Fb6WyHrHuqXL5c4yWsyA5DeOZAGXBS1vs9bs0ptPW7pf3SudxlN2NpFGtbR7zDGk9glTllsm92dQhg5au+gVq6LRkAAOWiZXGKtbxSuMY9sZRcukeWlhSo5taJ4uObu2eA7FIgqo3W0LWOyII+R4JGjtqxh3ZkcPoljmUey38dtaLpC8JAURYbRsqCSQAk73a2izjJVlmhVk/RndUTDrgcMz1KkekPbQWXqSHe2XBzRByEGY7cu9M9ovSU2mwxl2LH8YxKrd1DVqnqaOQnQKTk8mvBeOP0fc+/oumIelXebDN7ubHxVXvNpq1U5ktby1cfp4KLZb6boM8/wBFM4VghcRvLOEUEs8mqWv6E8Jwt1QyZj49pVnpYcAIUph2FgNaT0WF27MceOXgpe6w71XrG5GNwgxqCTn1IpvZyORWRh65q2Knqdi8sLw2Wt10kd0ps7NZsEVHEMOmclUMUtN0rUMSw0inv5bsxrzEzkqXjlpIKeLpjC+xFxvUXMOrHZdjs/jK0fDqctCyXY2qW1njgQJ7jl81pdhfQifZ0R3FFps2wVN0aeUqBsKskKx2lxlHBSHdpDeDT/acvgpe1uRUaHNMgqB2puIpBjTm4wneD3LWNZT0yjvVccuMqIzi5R5EyhCF1HMCEIQAKLxXEwxzW95+Sk3OgSVnuL46HPcZ1OXZw8lHLKlRbDG2XS3xRpyJzXdxiAas3tsd3TwhTTMbFRsBc6ySqi7xRux1jGPuGmiqF7jhMgFLY/eQFVLi+DQXOcABz+8ypvZSNJD6tck6lNzdhuZOXMn4Ks3e07nZMbA5u17YUZWqvqGXuLu3h2DQJ1ifkx5q6LvX2p3RG+AOUz5BQ91tW4yKYJn3nZeA1UDTtk+tbGU/pxXYjzyrWjkMfVdvPJPw7gpBlgTmU7trSSAAp7DcAdVbLHNMcJPHnkt2+jnlL7InDMEL3BrRJ+5J6lbcDwNlVpDXw8aiMvjJGnJd7N0hSrOa8AO3YE88jl2hLXrDbVw8eyTMDIRlvNTJask2LVbh1Bjreo1rhqDnlOYcCEnQui4Pc7pf8vsIDhl4BLbTXLXupbmZLZ4zBgifNMLaGmKocGGJiM4zHnPXkh90HgmfxO/Uf+GBPrWw4EQ1piJkrjZyyH4h7Xe413jO7I5alIYRiHqrjcnoOJbrIE+yRPdmU+xOr+HuW1gJa8bro8D36HuW/pn4VXGKTqb3UzOsHrg5H4eKq2KM1BlXfa24o1HNqMdJIG82CCY0M+RVJxAzKm1TKRIPZt+7cvHMfB36rQbd0rPsKb/rB1g/JaJZ0o4LZnTj6JW1uS2FIuxcjqUYyuyInRReK4tBMH9ZUiqeyfucQ9Y4SfZ+K6bdOdEHORHMRmo7CalOG7xmVOW1MF4DeWXehIGy34XfitTDh1tP8TSQ4eITtVDYm+AqXFGdHvcP6iHfJW9dsJco2cM48XQIQhOIRO1N56u1qEGCRuj+Yx8JWUXDSVo+2z5ZTZzJd/SIH9yp/wCClcuV3I68Wolce0p7h13unVPbjBHatjszUe+zfqG6KTKXYbT3EU945BuvZ1LNby9dVdJOXujgP1WhY4DUtKrPeDN4d2ZHks5p01TGl2Sm2tHdKmnlKivLeipClQTNkzihaypsYS9jN4tgZdufEprSZCtOB3YqsNN+ZA8R+n0WLYrYjsxaNe5wdru5d+vyT23BtK+Z6J75afmFFGk+3qakRmDzCkrjE/XgNLGhw4l+6BOU569i1f6Ix7tFVAfTe09IjXjAjdPmV2y6uK1IyxrgB7Tm5/yjidc1C4kxzXDecCC0QRpkNB1D5qVwTFtzca8nddIBPuwdD1Zz1LbtmVobWeLmm/eyJyzcJyHI6gR8FZqGMU6pNOoA12m66C09h+HHRQ+N4STNSkO1o49Y5nqUPVLPVtJcN8SC0DgCYJ5HXyRuIUmTePYb6pwe0ncMDXQgaDqyRiuPmpTayAMhvOOpIHAcFBm6c4AEkgaAn9VyXeX6JHL6NSErx/395qEvDqpS5f1qHvXZJSiI/A7J1S8bGjQ4k9Wg8yFpjbPo5KtbEYf0XVD77oHY3L4yrxbMzWyZ0QVIg24bJgkiVXMXpRXFIcM3dp08vitAu7URllPxVCqzUuX1DnvOy7Bk3yASFC1YLgh6PcVZ8OpgPcT1R3BN8FbNIDiEuKXSc4vYNPfaDoOEyEJX0I3S2V3DLr1OJOI9k1SHdjzBP+5aiFh9wXG7qFrg4GoYIOWuS2y1q7zGu5gHxCvgfaI5/DQqhCF0HOVPa101WDk34k/QKMtqcp7tM4G4InMNbl4qLpXG6Vxz+TOuHxRO29g0jgurnBAcwBKRssQHNTVrdApBmUjFsKDOlu5e8OU65cisixHDvVV3sjIOMfwnNvkQvpi7sm1GnLq/RZN6RNkXMis1pIb0XZe7wJ7JjvTK4i2pIottRT+m1N6QTujTLtAT2BAjR20KQwkv9YDTaXEcuvLM8AmtuGhw9Y0xxGin8Ss4a2pSgFnAcR2DX/KaK8k2MrutVc9orSJIyygCYMRlKkMfs8g9oyaN2BwE5Eclxd0PxABY5sDlOpAkE8EnTxosbuVmumInmNMwn+7FFLTDmuokh286DA4A9Y1nRM6dYinO8GkOO7nmZAmI0zjPtTT8dubwplwDuesffFN94cUra8BRLnG6nqwzegDLLU58TwCZyPvVNg4L0P5JLs2h2Kh4ff3muwU1b35/feuqlSBr9n9UGiVd+qh8QqZH77ApCs9RpompVZTbq5w8BmfILUMlZf8AA7Xcosb+Vo/XzU1RfCY4aAWxxCex2d+iQ7Pwb4/iQZQqH3t0gdrsh5kKpYQyWMnUQPBO9r7rp06YIMjfMHKJ3Wjx3vJI4GejHIoFL5g7iG9UKOq7L07mtULiZPARwAHyUhhBlhHGFD1MZ9VUOpmTAGsEzPIZI8mdojMPtmU7irSaZaxxAPZ+srWMHqTRYeqPAwsSscV9dXdV/wCo5zu5xyHgtk2WdNsz+b+4quH5Esy9qJZCELqOUy30gPLb4kGJYz5hQzMWIyOasHpNoxcU3fmpx/S531CphfzXHNe5nZD4osVtjTeMg81P2WLtdEPWetfzTihVg5JBqNew6+BAzBUm9jXiCAQeBzWXYViJEZwrjht8TCaM6EljvZUtsPRnuTWtAS3V9LUtHE0+Y/d8OSq95aOpxUp5BsCB1cTHet0oVpGarm02yoeHVKLelHSYNH84H5uriqOKauJJSp1IobQ24pdfm0/fimWD4rugsfoBkTw6k0Fx6lzwyc8iHAgtPWDxHWmMKfMbgPHX+44mkSAeYEeCaV65ed5xJK6bRJHV3Bc5DrPkPqsszicsk8RlxP3K7Lxw7yfkki5ed5RZlCoq969DklvIBQZQ4Y/kfv6ofV60jvLlzkGpHNZyn9kcGDQazx0n5MkaN59/wCh8IsvX1g0+yM3fId/1V8eQ1vUMkXRbHHdir6gaJgSoy82na0BobmTqCQe5RmJ4wRkFRscxg5hpidT8YQk5FZNQ2yRvMW9dfV3A7zWhjARp0df9xcrNhLcu1VDZKwim551cR4D/ACrlRqBgC2dJ6FhbWy12T20wXBwJaRkTlBHLiVXcQc58k+9vE5c/hqi1qGpUJB6MDe++KLqrLzGgySiTdIqOC1NyoaZ910d3DyW8bHH/AEjO1/8AcViF/Yf6qm8aOIB61uuzFuGWtIDkT4kn5q2L5E8k1KCRKoQhdJzlF9KVqfV0ag91zmn+YSP7FnEzqtm20tt+yqwJLBvgfwGT5SsfNw08IXLlVSs68TuJyGA5JT8OQimWKXsXU3thxghSK9EdbXG6c1etncRbAzCr34CgR7YlJ0aYpuhpDusFBvZqVKqIkJelVBVCs8Tewak9RT2ltKAZBjmE8cjRKWG/JJ7T7FUbzpH9nVAgPaBnyDx7w8+tZzimxFzb5mkarfzU5c2Oto6Q8Fo9jtMHqbo3IcJBT+yb+mSanj7PnxzjMHKOGkdy5LFveJ4DQuBFakx/WR0h2OGY8VTMZ9FYgutXkH8lQyOwPGY757UksUl0MskX2ZruLktU1d7M3NOd+hVAHHdJHi2Qo40lK6HobFqAl/VLlzIQmHASKUtbZ1V4YwS53lzJ5AJGo6FZtlbTcbvn2n+TeA79f8LTYwt0S2HbPMoM6J6RzcTxPyHJRuK4hwUhiuJgNIBVJxC9JJzR2WfsQ2xO8mQO9Vt9L1lRreZzUnc1MkbPWRdU3iMjoqx0rOXc5Fuwu0AYAnFzQkQl7dkBJV7kF4b4qT2X6HVsQykY7u0pvT5pK7qAZARxPXyXNIk5LUc2R2xx6neeziQcls1nR3KbG/laB4ABZxsrgxfWplwyBB/pz+S0wLowrtkWeoQhXMOajAQQRIORHUdVg2N4WbevVpfkcQOturT3tIW9rOvSjgsFly0ZHoP7fcPxHgo5o2rLYZU6M7hdb5GiVbB1XQpgarlo7Bqbohei5611Wpg6Jg+lyRSC2SjMYe3IOK4/4i48VGOJhRty57TIJC1Kw5FxtMaczmVYsL21LSJ0WU09oqjD02h7eYyP0Kk7XaKi/wB7dPJ2XnoteNoyOSPTN0w7bBjxqJUtQxljtCsKo3hEFp7xpClLHaMsMyepCnJGPDCXRtraoTa9wijW/wCbSY/rLQT46rMGbfPbEkk/qn9v6RDxTev9on/Ga6ZYbv0bWr3S31lMcWtdl/uBIST/AEX2pGtbt3x/2ppS2+afeA7V3V9IDGj2pPkfol54/wDk30sv2Vzab0V1abd63d61siWugPic4OjsuxNHXYps8uyMlYHekQvyGQ5n5BUbaPF2ms4jPe6UdfH6pXt+0vC8a94zxHEC49uijqrl4XEmTx+/BJ1CnqjlnPmxAUvWVA06ansCt2GWzQIhVjCqcku5nLuVmZcboBRJlYRqNjq7vBTgDlJJ6k3w4FxmMzmTyVbxfH96sG+43UjifoFbsFfIBjo65+SWmjecas6pYe+o4kg6/wCFYcNwFrc3cEmy+aBkvKmORDW5k5ADUk6Dt0WnFdl22dtAC53AdEfE/JTiaYVZ+qpMafaiXfxHN3n8E7XZBUqEBCEJgBNMVw1tei+k/wBl4js4gjrBAPcnaEAfP2I2breq+k8Q5hg/IjqIg96Q9ctN9Jeyvraf4mk39pTHTA1cwce1vwnkFlu6uKceLo7oS5KzokcFy2nCTe8jRIG+eNQI80o7sdNpSUo+xDgkrW/Y7LQ8j95p5vwgzshLrBY0ChbvCs9IV7a8HJcVsNDuCdSa6Fa+zPaVWrRMtJAHh3jRSNHah3FjT2SPJTd3gcyAFDV9nuUjs+ifnF9k+Ml8Wc/+IHk6NHVB+qXZjz+TfP6qMq4TUbwkdX0SAqEZaJuMX0Lymuyd/wCOPPAea4fitQ8QOwfVRlOonDEvFLwbzk/I8F9UPvHyHwXVJvEnPmkabU6phKY232Kzok65ySkpCu5YKLYHWG7HFs/on91cQ2f6R8z1KHw2hDi7l808qvnNDWyvq+2iOp2O84K121/utA5f4UJTdGi9NUrXsgTdTFDwOatPo0wY3Fc3D59XRPRnjUOn9IM9paqNhGGVLmsyjSEueY6gOLndQEkr6BwLBmWtBlGmMmDXi4n2nHrJzTwjbsV6JBCELoFBCEIAEIQgDwhY76Qdl3WlQ1qTQbeodP8ApuPu9TSdD3cp2NI3loyqx1Oo0OY4Q5pEggpZR5IeEuLPnO2xGnUO7O6/8rsj3c0rVt0r6S/R7UsnGpTl1Bzug/iwn3H9fJ3GOar2GYs/1Yklxkg72viudwo6VOx5UsZcBwnNJfialJ0A7zYGR+R1ClGW7nU5MtnMnqGg7NT4JoLWcyTJ8e9JfgZLY4t8Sa/L2Xcjx7DxT6ldx2/fioV1pMzw4oJqN4z25rND0Tv43OCJ606pBjlV6mIPGrQe8j6pShjzB7TXM8x4jPyW02ZpFq/4Uxya3Wx9Op7TRPP9UyttoWSAKjSeUwfAqYoY9GqXaMqyCvvRy4AmkYPI5j6qv18MqUXRUaQefA9hWo0NoGR0jCWJt7lppvgh33IPAjmt9Q30rMqphLtclL6zNKq+mc9xxbPOCRKSaU/ZzNbO95IuErsmV3TpoFCmIEJWnTXrGpWFgHBYu6VAuIABJMAAZkk5AAda6Y2SAASTAAGsnQABa3sFsJ+HAr3ABrH2G6+rB/8A38E0Y2LdD3YHY0WdLfqAGvU9o67rdQwHzJ4nsCtiELpSpUICEIWgCEIQAIQhAAhCEAI3doyqxzKjQ9jhDmuEgjkQdViO3vorrWhdcWO8+l7Rpgbz6fZPtNHPUcZ1W6LyFjVmp0fKTtq61Vgp1H5dQAJjmQlqF+4aHxzWy7c+h6hezVtyLeucyQP2bz++0aH94d4KxvF9nbmxfuXVJzPyu1Y7+F4yPZkepTlEpGQ/tsVbo8R1jMfVPQ9jtHAqutK6hQcSqmybqWgTarYdSaUb17dDl15pyzFj7zZ7EvFjrIhjc4SCm/7SmRD3RwzJHZBU224pO4x2ppiJaYDYPHJOm+jZOLV+TihjDh7QDvIqZsNpWsghhkdnxVbFJLU2IaTJrJJaHNxWNR7nu9pxJPeZK4DUNauoQTs9YxddiAjeQYdhyc4fZVK9QU6LXPe7Ro17TyA5nJWLZn0bXN1Dqk0KX5njpOH7rNe8wO1a3gGzVCzp7lBkT7Tjm93W53Hs06k8YNitkHsV6PmWgFStFSvz91nUydT+94RxuKEK6VdCAhCFoAhCEACEIQAIQhAAhCEACEIQAJG6tGVGllRrXtdkWuAIPaDklkIAznHfQxb1CXWrzQP5T06fcCd5viR1Kg4z6OL22kmiajR71KXjwHSHeF9CLyEjgmMpM+V3sIMEQeR18F4vp7EMGoVxFalTqD99rXeBIyVavfRRh9TSk6mf/je4eTpHkkeNjckYMvQFsNf0I289CvWb2hjvkEh/5IM/90//AOtv/cs4M3kjKGsS7aa1Wl6FaQ1uHn+Ro+akLb0Q2rfafWf/ADNaPJs+azgzOSMbDU4ssNqVnbtKm+oeTGl3w0W7WOwNjSgtt2OI4vl/95I8lO0qLWgBoDQNAAAPAJlj+zORjmC+iO5q513NoN5Hpv8ABpgd5WhbPbAWtpDmM36g/wDUqQ538o0b3BWRCoopC2CEITGAhCEACEIQAIQhAAhCEAf/2Q=="/>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ltLang="zh-CN" cap="none" smtClean="0">
              <a:ea typeface="宋体" charset="-122"/>
            </a:endParaRPr>
          </a:p>
        </p:txBody>
      </p:sp>
      <p:sp>
        <p:nvSpPr>
          <p:cNvPr id="119810" name="Content Placeholder 2"/>
          <p:cNvSpPr>
            <a:spLocks noGrp="1"/>
          </p:cNvSpPr>
          <p:nvPr>
            <p:ph idx="1"/>
          </p:nvPr>
        </p:nvSpPr>
        <p:spPr/>
        <p:txBody>
          <a:bodyPr/>
          <a:lstStyle/>
          <a:p>
            <a:endParaRPr lang="en-US" altLang="zh-CN" smtClean="0">
              <a:ea typeface="宋体" charset="-122"/>
            </a:endParaRPr>
          </a:p>
        </p:txBody>
      </p:sp>
      <p:sp>
        <p:nvSpPr>
          <p:cNvPr id="119811" name="Slide Number Placeholder 12"/>
          <p:cNvSpPr>
            <a:spLocks noGrp="1"/>
          </p:cNvSpPr>
          <p:nvPr>
            <p:ph type="sldNum" sz="quarter" idx="12"/>
          </p:nvPr>
        </p:nvSpPr>
        <p:spPr>
          <a:noFill/>
        </p:spPr>
        <p:txBody>
          <a:bodyPr/>
          <a:lstStyle/>
          <a:p>
            <a:fld id="{F9A8047A-4EA1-4E1D-BF9D-361F5BA3B35B}" type="slidenum">
              <a:rPr lang="en-US" altLang="zh-CN">
                <a:ea typeface="宋体" charset="-122"/>
              </a:rPr>
              <a:pPr/>
              <a:t>59</a:t>
            </a:fld>
            <a:endParaRPr lang="en-US" altLang="zh-CN">
              <a:ea typeface="宋体" charset="-122"/>
            </a:endParaRPr>
          </a:p>
        </p:txBody>
      </p:sp>
      <p:pic>
        <p:nvPicPr>
          <p:cNvPr id="119812" name="Picture 3"/>
          <p:cNvPicPr>
            <a:picLocks noChangeAspect="1" noChangeArrowheads="1"/>
          </p:cNvPicPr>
          <p:nvPr/>
        </p:nvPicPr>
        <p:blipFill>
          <a:blip r:embed="rId3"/>
          <a:srcRect/>
          <a:stretch>
            <a:fillRect/>
          </a:stretch>
        </p:blipFill>
        <p:spPr bwMode="auto">
          <a:xfrm>
            <a:off x="685800" y="73025"/>
            <a:ext cx="7858125" cy="6784975"/>
          </a:xfrm>
          <a:prstGeom prst="rect">
            <a:avLst/>
          </a:prstGeom>
          <a:noFill/>
          <a:ln w="9525">
            <a:noFill/>
            <a:miter lim="800000"/>
            <a:headEnd/>
            <a:tailEnd/>
          </a:ln>
        </p:spPr>
      </p:pic>
      <p:sp>
        <p:nvSpPr>
          <p:cNvPr id="6" name="Rectangle 5"/>
          <p:cNvSpPr/>
          <p:nvPr/>
        </p:nvSpPr>
        <p:spPr>
          <a:xfrm>
            <a:off x="838200" y="0"/>
            <a:ext cx="5181600" cy="1447800"/>
          </a:xfrm>
          <a:prstGeom prst="rect">
            <a:avLst/>
          </a:prstGeom>
          <a:solidFill>
            <a:schemeClr val="accent6">
              <a:lumMod val="40000"/>
              <a:lumOff val="60000"/>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Rectangle 6"/>
          <p:cNvSpPr/>
          <p:nvPr/>
        </p:nvSpPr>
        <p:spPr>
          <a:xfrm>
            <a:off x="838200" y="1524000"/>
            <a:ext cx="5181600" cy="5334000"/>
          </a:xfrm>
          <a:prstGeom prst="rect">
            <a:avLst/>
          </a:prstGeom>
          <a:solidFill>
            <a:schemeClr val="accent1">
              <a:lumMod val="60000"/>
              <a:lumOff val="40000"/>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Rectangle 7"/>
          <p:cNvSpPr/>
          <p:nvPr/>
        </p:nvSpPr>
        <p:spPr>
          <a:xfrm>
            <a:off x="6096000" y="0"/>
            <a:ext cx="2438400" cy="6858000"/>
          </a:xfrm>
          <a:prstGeom prst="rect">
            <a:avLst/>
          </a:prstGeom>
          <a:solidFill>
            <a:schemeClr val="accent2">
              <a:lumMod val="40000"/>
              <a:lumOff val="60000"/>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p:cNvSpPr txBox="1">
            <a:spLocks noChangeArrowheads="1"/>
          </p:cNvSpPr>
          <p:nvPr/>
        </p:nvSpPr>
        <p:spPr bwMode="auto">
          <a:xfrm>
            <a:off x="2362200" y="457200"/>
            <a:ext cx="2362200" cy="523875"/>
          </a:xfrm>
          <a:prstGeom prst="rect">
            <a:avLst/>
          </a:prstGeom>
          <a:noFill/>
          <a:ln w="9525">
            <a:noFill/>
            <a:miter lim="800000"/>
            <a:headEnd/>
            <a:tailEnd/>
          </a:ln>
        </p:spPr>
        <p:txBody>
          <a:bodyPr>
            <a:spAutoFit/>
          </a:bodyPr>
          <a:lstStyle/>
          <a:p>
            <a:r>
              <a:rPr lang="en-US" altLang="zh-CN" sz="2800" b="1">
                <a:solidFill>
                  <a:srgbClr val="FF0000"/>
                </a:solidFill>
              </a:rPr>
              <a:t>Pay Per Click</a:t>
            </a:r>
          </a:p>
        </p:txBody>
      </p:sp>
      <p:sp>
        <p:nvSpPr>
          <p:cNvPr id="10" name="TextBox 9"/>
          <p:cNvSpPr txBox="1">
            <a:spLocks noChangeArrowheads="1"/>
          </p:cNvSpPr>
          <p:nvPr/>
        </p:nvSpPr>
        <p:spPr bwMode="auto">
          <a:xfrm>
            <a:off x="974725" y="2590800"/>
            <a:ext cx="1639888" cy="523875"/>
          </a:xfrm>
          <a:prstGeom prst="rect">
            <a:avLst/>
          </a:prstGeom>
          <a:noFill/>
          <a:ln w="9525">
            <a:noFill/>
            <a:miter lim="800000"/>
            <a:headEnd/>
            <a:tailEnd/>
          </a:ln>
        </p:spPr>
        <p:txBody>
          <a:bodyPr>
            <a:spAutoFit/>
          </a:bodyPr>
          <a:lstStyle/>
          <a:p>
            <a:r>
              <a:rPr lang="en-US" altLang="zh-CN" sz="2800" b="1">
                <a:solidFill>
                  <a:srgbClr val="FF0000"/>
                </a:solidFill>
              </a:rPr>
              <a:t>Organic</a:t>
            </a:r>
          </a:p>
        </p:txBody>
      </p:sp>
      <p:sp>
        <p:nvSpPr>
          <p:cNvPr id="11" name="TextBox 10"/>
          <p:cNvSpPr txBox="1">
            <a:spLocks noChangeArrowheads="1"/>
          </p:cNvSpPr>
          <p:nvPr/>
        </p:nvSpPr>
        <p:spPr bwMode="auto">
          <a:xfrm>
            <a:off x="6324600" y="3733800"/>
            <a:ext cx="2057400" cy="523875"/>
          </a:xfrm>
          <a:prstGeom prst="rect">
            <a:avLst/>
          </a:prstGeom>
          <a:noFill/>
          <a:ln w="9525">
            <a:noFill/>
            <a:miter lim="800000"/>
            <a:headEnd/>
            <a:tailEnd/>
          </a:ln>
        </p:spPr>
        <p:txBody>
          <a:bodyPr>
            <a:spAutoFit/>
          </a:bodyPr>
          <a:lstStyle/>
          <a:p>
            <a:r>
              <a:rPr lang="en-US" altLang="zh-CN" sz="2800" b="1">
                <a:solidFill>
                  <a:srgbClr val="FF0000"/>
                </a:solidFill>
              </a:rPr>
              <a:t>Pay Per Click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80">
                                          <p:stCondLst>
                                            <p:cond delay="0"/>
                                          </p:stCondLst>
                                        </p:cTn>
                                        <p:tgtEl>
                                          <p:spTgt spid="9"/>
                                        </p:tgtEl>
                                      </p:cBhvr>
                                    </p:animEffect>
                                    <p:anim calcmode="lin" valueType="num">
                                      <p:cBhvr>
                                        <p:cTn id="14"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9" dur="26">
                                          <p:stCondLst>
                                            <p:cond delay="650"/>
                                          </p:stCondLst>
                                        </p:cTn>
                                        <p:tgtEl>
                                          <p:spTgt spid="9"/>
                                        </p:tgtEl>
                                      </p:cBhvr>
                                      <p:to x="100000" y="60000"/>
                                    </p:animScale>
                                    <p:animScale>
                                      <p:cBhvr>
                                        <p:cTn id="20" dur="166" decel="50000">
                                          <p:stCondLst>
                                            <p:cond delay="676"/>
                                          </p:stCondLst>
                                        </p:cTn>
                                        <p:tgtEl>
                                          <p:spTgt spid="9"/>
                                        </p:tgtEl>
                                      </p:cBhvr>
                                      <p:to x="100000" y="100000"/>
                                    </p:animScale>
                                    <p:animScale>
                                      <p:cBhvr>
                                        <p:cTn id="21" dur="26">
                                          <p:stCondLst>
                                            <p:cond delay="1312"/>
                                          </p:stCondLst>
                                        </p:cTn>
                                        <p:tgtEl>
                                          <p:spTgt spid="9"/>
                                        </p:tgtEl>
                                      </p:cBhvr>
                                      <p:to x="100000" y="80000"/>
                                    </p:animScale>
                                    <p:animScale>
                                      <p:cBhvr>
                                        <p:cTn id="22" dur="166" decel="50000">
                                          <p:stCondLst>
                                            <p:cond delay="1338"/>
                                          </p:stCondLst>
                                        </p:cTn>
                                        <p:tgtEl>
                                          <p:spTgt spid="9"/>
                                        </p:tgtEl>
                                      </p:cBhvr>
                                      <p:to x="100000" y="100000"/>
                                    </p:animScale>
                                    <p:animScale>
                                      <p:cBhvr>
                                        <p:cTn id="23" dur="26">
                                          <p:stCondLst>
                                            <p:cond delay="1642"/>
                                          </p:stCondLst>
                                        </p:cTn>
                                        <p:tgtEl>
                                          <p:spTgt spid="9"/>
                                        </p:tgtEl>
                                      </p:cBhvr>
                                      <p:to x="100000" y="90000"/>
                                    </p:animScale>
                                    <p:animScale>
                                      <p:cBhvr>
                                        <p:cTn id="24" dur="166" decel="50000">
                                          <p:stCondLst>
                                            <p:cond delay="1668"/>
                                          </p:stCondLst>
                                        </p:cTn>
                                        <p:tgtEl>
                                          <p:spTgt spid="9"/>
                                        </p:tgtEl>
                                      </p:cBhvr>
                                      <p:to x="100000" y="100000"/>
                                    </p:animScale>
                                    <p:animScale>
                                      <p:cBhvr>
                                        <p:cTn id="25" dur="26">
                                          <p:stCondLst>
                                            <p:cond delay="1808"/>
                                          </p:stCondLst>
                                        </p:cTn>
                                        <p:tgtEl>
                                          <p:spTgt spid="9"/>
                                        </p:tgtEl>
                                      </p:cBhvr>
                                      <p:to x="100000" y="95000"/>
                                    </p:animScale>
                                    <p:animScale>
                                      <p:cBhvr>
                                        <p:cTn id="26" dur="166" decel="50000">
                                          <p:stCondLst>
                                            <p:cond delay="1834"/>
                                          </p:stCondLst>
                                        </p:cTn>
                                        <p:tgtEl>
                                          <p:spTgt spid="9"/>
                                        </p:tgtEl>
                                      </p:cBhvr>
                                      <p:to x="100000" y="100000"/>
                                    </p:animScale>
                                  </p:childTnLst>
                                </p:cTn>
                              </p:par>
                              <p:par>
                                <p:cTn id="27" presetID="26"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80">
                                          <p:stCondLst>
                                            <p:cond delay="0"/>
                                          </p:stCondLst>
                                        </p:cTn>
                                        <p:tgtEl>
                                          <p:spTgt spid="11"/>
                                        </p:tgtEl>
                                      </p:cBhvr>
                                    </p:animEffect>
                                    <p:anim calcmode="lin" valueType="num">
                                      <p:cBhvr>
                                        <p:cTn id="30"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35" dur="26">
                                          <p:stCondLst>
                                            <p:cond delay="650"/>
                                          </p:stCondLst>
                                        </p:cTn>
                                        <p:tgtEl>
                                          <p:spTgt spid="11"/>
                                        </p:tgtEl>
                                      </p:cBhvr>
                                      <p:to x="100000" y="60000"/>
                                    </p:animScale>
                                    <p:animScale>
                                      <p:cBhvr>
                                        <p:cTn id="36" dur="166" decel="50000">
                                          <p:stCondLst>
                                            <p:cond delay="676"/>
                                          </p:stCondLst>
                                        </p:cTn>
                                        <p:tgtEl>
                                          <p:spTgt spid="11"/>
                                        </p:tgtEl>
                                      </p:cBhvr>
                                      <p:to x="100000" y="100000"/>
                                    </p:animScale>
                                    <p:animScale>
                                      <p:cBhvr>
                                        <p:cTn id="37" dur="26">
                                          <p:stCondLst>
                                            <p:cond delay="1312"/>
                                          </p:stCondLst>
                                        </p:cTn>
                                        <p:tgtEl>
                                          <p:spTgt spid="11"/>
                                        </p:tgtEl>
                                      </p:cBhvr>
                                      <p:to x="100000" y="80000"/>
                                    </p:animScale>
                                    <p:animScale>
                                      <p:cBhvr>
                                        <p:cTn id="38" dur="166" decel="50000">
                                          <p:stCondLst>
                                            <p:cond delay="1338"/>
                                          </p:stCondLst>
                                        </p:cTn>
                                        <p:tgtEl>
                                          <p:spTgt spid="11"/>
                                        </p:tgtEl>
                                      </p:cBhvr>
                                      <p:to x="100000" y="100000"/>
                                    </p:animScale>
                                    <p:animScale>
                                      <p:cBhvr>
                                        <p:cTn id="39" dur="26">
                                          <p:stCondLst>
                                            <p:cond delay="1642"/>
                                          </p:stCondLst>
                                        </p:cTn>
                                        <p:tgtEl>
                                          <p:spTgt spid="11"/>
                                        </p:tgtEl>
                                      </p:cBhvr>
                                      <p:to x="100000" y="90000"/>
                                    </p:animScale>
                                    <p:animScale>
                                      <p:cBhvr>
                                        <p:cTn id="40" dur="166" decel="50000">
                                          <p:stCondLst>
                                            <p:cond delay="1668"/>
                                          </p:stCondLst>
                                        </p:cTn>
                                        <p:tgtEl>
                                          <p:spTgt spid="11"/>
                                        </p:tgtEl>
                                      </p:cBhvr>
                                      <p:to x="100000" y="100000"/>
                                    </p:animScale>
                                    <p:animScale>
                                      <p:cBhvr>
                                        <p:cTn id="41" dur="26">
                                          <p:stCondLst>
                                            <p:cond delay="1808"/>
                                          </p:stCondLst>
                                        </p:cTn>
                                        <p:tgtEl>
                                          <p:spTgt spid="11"/>
                                        </p:tgtEl>
                                      </p:cBhvr>
                                      <p:to x="100000" y="95000"/>
                                    </p:animScale>
                                    <p:animScale>
                                      <p:cBhvr>
                                        <p:cTn id="42"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a:srcRect/>
          <a:stretch>
            <a:fillRect/>
          </a:stretch>
        </p:blipFill>
        <p:spPr bwMode="auto">
          <a:xfrm>
            <a:off x="0" y="0"/>
            <a:ext cx="6146800" cy="3400425"/>
          </a:xfrm>
          <a:prstGeom prst="rect">
            <a:avLst/>
          </a:prstGeom>
          <a:noFill/>
          <a:ln w="9525">
            <a:noFill/>
            <a:miter lim="800000"/>
            <a:headEnd/>
            <a:tailEnd/>
          </a:ln>
        </p:spPr>
      </p:pic>
      <p:sp>
        <p:nvSpPr>
          <p:cNvPr id="2" name="Slide Number Placeholder 1"/>
          <p:cNvSpPr>
            <a:spLocks noGrp="1"/>
          </p:cNvSpPr>
          <p:nvPr>
            <p:ph type="sldNum" sz="quarter" idx="11"/>
          </p:nvPr>
        </p:nvSpPr>
        <p:spPr/>
        <p:txBody>
          <a:bodyPr/>
          <a:lstStyle/>
          <a:p>
            <a:pPr>
              <a:defRPr/>
            </a:pPr>
            <a:fld id="{6B800111-D6FE-4EA5-9AE5-001AA76DC848}" type="slidenum">
              <a:rPr lang="en-US">
                <a:solidFill>
                  <a:srgbClr val="000000"/>
                </a:solidFill>
              </a:rPr>
              <a:pPr>
                <a:defRPr/>
              </a:pPr>
              <a:t>6</a:t>
            </a:fld>
            <a:endParaRPr lang="en-US">
              <a:solidFill>
                <a:srgbClr val="000000"/>
              </a:solidFill>
            </a:endParaRPr>
          </a:p>
        </p:txBody>
      </p:sp>
      <p:pic>
        <p:nvPicPr>
          <p:cNvPr id="3074" name="Picture 2" descr="world internet stats"/>
          <p:cNvPicPr>
            <a:picLocks noChangeAspect="1" noChangeArrowheads="1"/>
          </p:cNvPicPr>
          <p:nvPr/>
        </p:nvPicPr>
        <p:blipFill>
          <a:blip r:embed="rId4"/>
          <a:srcRect/>
          <a:stretch>
            <a:fillRect/>
          </a:stretch>
        </p:blipFill>
        <p:spPr bwMode="auto">
          <a:xfrm>
            <a:off x="3149600" y="3390900"/>
            <a:ext cx="5994400" cy="34353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Who gets the clicks?</a:t>
            </a:r>
            <a:endParaRPr lang="en-US" dirty="0"/>
          </a:p>
        </p:txBody>
      </p:sp>
      <p:graphicFrame>
        <p:nvGraphicFramePr>
          <p:cNvPr id="4" name="Content Placeholder 3"/>
          <p:cNvGraphicFramePr>
            <a:graphicFrameLocks noGrp="1"/>
          </p:cNvGraphicFramePr>
          <p:nvPr>
            <p:ph idx="1"/>
          </p:nvPr>
        </p:nvGraphicFramePr>
        <p:xfrm>
          <a:off x="660400" y="2011363"/>
          <a:ext cx="7899400" cy="4376737"/>
        </p:xfrm>
        <a:graphic>
          <a:graphicData uri="http://schemas.openxmlformats.org/drawingml/2006/table">
            <a:tbl>
              <a:tblPr firstRow="1" bandRow="1">
                <a:tableStyleId>{5C22544A-7EE6-4342-B048-85BDC9FD1C3A}</a:tableStyleId>
              </a:tblPr>
              <a:tblGrid>
                <a:gridCol w="2632765"/>
                <a:gridCol w="3022806"/>
                <a:gridCol w="2242725"/>
              </a:tblGrid>
              <a:tr h="1158507">
                <a:tc>
                  <a:txBody>
                    <a:bodyPr/>
                    <a:lstStyle/>
                    <a:p>
                      <a:r>
                        <a:rPr lang="en-US" sz="2400" dirty="0" smtClean="0"/>
                        <a:t>Search</a:t>
                      </a:r>
                      <a:r>
                        <a:rPr lang="en-US" sz="2400" baseline="0" dirty="0" smtClean="0"/>
                        <a:t> Engine</a:t>
                      </a:r>
                      <a:endParaRPr lang="en-US" sz="2400" dirty="0"/>
                    </a:p>
                  </a:txBody>
                  <a:tcPr/>
                </a:tc>
                <a:tc>
                  <a:txBody>
                    <a:bodyPr/>
                    <a:lstStyle/>
                    <a:p>
                      <a:r>
                        <a:rPr lang="en-US" sz="2400" dirty="0" smtClean="0"/>
                        <a:t>% Organic Listing Click Through</a:t>
                      </a:r>
                      <a:endParaRPr lang="en-US" sz="2400" dirty="0"/>
                    </a:p>
                  </a:txBody>
                  <a:tcPr/>
                </a:tc>
                <a:tc>
                  <a:txBody>
                    <a:bodyPr/>
                    <a:lstStyle/>
                    <a:p>
                      <a:r>
                        <a:rPr lang="en-US" sz="2400" dirty="0" smtClean="0"/>
                        <a:t>% PPC Listing </a:t>
                      </a:r>
                      <a:br>
                        <a:rPr lang="en-US" sz="2400" dirty="0" smtClean="0"/>
                      </a:br>
                      <a:r>
                        <a:rPr lang="en-US" sz="2400" dirty="0" smtClean="0"/>
                        <a:t>Click Through</a:t>
                      </a:r>
                      <a:endParaRPr lang="en-US" sz="2400" dirty="0"/>
                    </a:p>
                  </a:txBody>
                  <a:tcPr/>
                </a:tc>
              </a:tr>
              <a:tr h="643615">
                <a:tc>
                  <a:txBody>
                    <a:bodyPr/>
                    <a:lstStyle/>
                    <a:p>
                      <a:r>
                        <a:rPr lang="en-US" sz="2400" dirty="0" smtClean="0"/>
                        <a:t>Google</a:t>
                      </a:r>
                      <a:endParaRPr lang="en-US" sz="2400" dirty="0"/>
                    </a:p>
                  </a:txBody>
                  <a:tcPr/>
                </a:tc>
                <a:tc>
                  <a:txBody>
                    <a:bodyPr/>
                    <a:lstStyle/>
                    <a:p>
                      <a:r>
                        <a:rPr lang="en-US" sz="2400" dirty="0" smtClean="0"/>
                        <a:t>72</a:t>
                      </a:r>
                      <a:endParaRPr lang="en-US" sz="2400" dirty="0"/>
                    </a:p>
                  </a:txBody>
                  <a:tcPr/>
                </a:tc>
                <a:tc>
                  <a:txBody>
                    <a:bodyPr/>
                    <a:lstStyle/>
                    <a:p>
                      <a:r>
                        <a:rPr lang="en-US" sz="2400" dirty="0" smtClean="0"/>
                        <a:t>28</a:t>
                      </a:r>
                      <a:endParaRPr lang="en-US" sz="2400" dirty="0"/>
                    </a:p>
                  </a:txBody>
                  <a:tcPr/>
                </a:tc>
              </a:tr>
              <a:tr h="643615">
                <a:tc>
                  <a:txBody>
                    <a:bodyPr/>
                    <a:lstStyle/>
                    <a:p>
                      <a:r>
                        <a:rPr lang="en-US" sz="2400" dirty="0" smtClean="0"/>
                        <a:t>MSN</a:t>
                      </a:r>
                      <a:endParaRPr lang="en-US" sz="2400" dirty="0"/>
                    </a:p>
                  </a:txBody>
                  <a:tcPr/>
                </a:tc>
                <a:tc>
                  <a:txBody>
                    <a:bodyPr/>
                    <a:lstStyle/>
                    <a:p>
                      <a:r>
                        <a:rPr lang="en-US" sz="2400" dirty="0" smtClean="0"/>
                        <a:t>71</a:t>
                      </a:r>
                      <a:endParaRPr lang="en-US" sz="2400" dirty="0"/>
                    </a:p>
                  </a:txBody>
                  <a:tcPr/>
                </a:tc>
                <a:tc>
                  <a:txBody>
                    <a:bodyPr/>
                    <a:lstStyle/>
                    <a:p>
                      <a:r>
                        <a:rPr lang="en-US" sz="2400" dirty="0" smtClean="0"/>
                        <a:t>29</a:t>
                      </a:r>
                      <a:endParaRPr lang="en-US" sz="2400" dirty="0"/>
                    </a:p>
                  </a:txBody>
                  <a:tcPr/>
                </a:tc>
              </a:tr>
              <a:tr h="643615">
                <a:tc>
                  <a:txBody>
                    <a:bodyPr/>
                    <a:lstStyle/>
                    <a:p>
                      <a:r>
                        <a:rPr lang="en-US" sz="2400" dirty="0" smtClean="0"/>
                        <a:t>Yahoo</a:t>
                      </a:r>
                      <a:endParaRPr lang="en-US" sz="2400" dirty="0"/>
                    </a:p>
                  </a:txBody>
                  <a:tcPr/>
                </a:tc>
                <a:tc>
                  <a:txBody>
                    <a:bodyPr/>
                    <a:lstStyle/>
                    <a:p>
                      <a:r>
                        <a:rPr lang="en-US" sz="2400" dirty="0" smtClean="0"/>
                        <a:t>61</a:t>
                      </a:r>
                      <a:endParaRPr lang="en-US" sz="2400" dirty="0"/>
                    </a:p>
                  </a:txBody>
                  <a:tcPr/>
                </a:tc>
                <a:tc>
                  <a:txBody>
                    <a:bodyPr/>
                    <a:lstStyle/>
                    <a:p>
                      <a:r>
                        <a:rPr lang="en-US" sz="2400" dirty="0" smtClean="0"/>
                        <a:t>39</a:t>
                      </a:r>
                      <a:endParaRPr lang="en-US" sz="2400" dirty="0"/>
                    </a:p>
                  </a:txBody>
                  <a:tcPr/>
                </a:tc>
              </a:tr>
              <a:tr h="643615">
                <a:tc>
                  <a:txBody>
                    <a:bodyPr/>
                    <a:lstStyle/>
                    <a:p>
                      <a:r>
                        <a:rPr lang="en-US" sz="2400" dirty="0" smtClean="0"/>
                        <a:t>AOL</a:t>
                      </a:r>
                      <a:endParaRPr lang="en-US" sz="2400" dirty="0"/>
                    </a:p>
                  </a:txBody>
                  <a:tcPr/>
                </a:tc>
                <a:tc>
                  <a:txBody>
                    <a:bodyPr/>
                    <a:lstStyle/>
                    <a:p>
                      <a:r>
                        <a:rPr lang="en-US" sz="2400" dirty="0" smtClean="0"/>
                        <a:t>50</a:t>
                      </a:r>
                      <a:endParaRPr lang="en-US" sz="2400" dirty="0"/>
                    </a:p>
                  </a:txBody>
                  <a:tcPr/>
                </a:tc>
                <a:tc>
                  <a:txBody>
                    <a:bodyPr/>
                    <a:lstStyle/>
                    <a:p>
                      <a:r>
                        <a:rPr lang="en-US" sz="2400" dirty="0" smtClean="0"/>
                        <a:t>50</a:t>
                      </a:r>
                      <a:endParaRPr lang="en-US" sz="2400" dirty="0"/>
                    </a:p>
                  </a:txBody>
                  <a:tcPr/>
                </a:tc>
              </a:tr>
              <a:tr h="643615">
                <a:tc>
                  <a:txBody>
                    <a:bodyPr/>
                    <a:lstStyle/>
                    <a:p>
                      <a:r>
                        <a:rPr lang="en-US" sz="2400" dirty="0" smtClean="0"/>
                        <a:t>Average</a:t>
                      </a:r>
                      <a:endParaRPr lang="en-US" sz="2400" dirty="0"/>
                    </a:p>
                  </a:txBody>
                  <a:tcPr/>
                </a:tc>
                <a:tc>
                  <a:txBody>
                    <a:bodyPr/>
                    <a:lstStyle/>
                    <a:p>
                      <a:r>
                        <a:rPr lang="en-US" sz="2400" dirty="0" smtClean="0"/>
                        <a:t>63.5</a:t>
                      </a:r>
                      <a:endParaRPr lang="en-US" sz="2400" dirty="0"/>
                    </a:p>
                  </a:txBody>
                  <a:tcPr/>
                </a:tc>
                <a:tc>
                  <a:txBody>
                    <a:bodyPr/>
                    <a:lstStyle/>
                    <a:p>
                      <a:r>
                        <a:rPr lang="en-US" sz="2400" dirty="0" smtClean="0"/>
                        <a:t>36.5</a:t>
                      </a:r>
                    </a:p>
                  </a:txBody>
                  <a:tcPr/>
                </a:tc>
              </a:tr>
            </a:tbl>
          </a:graphicData>
        </a:graphic>
      </p:graphicFrame>
      <p:sp>
        <p:nvSpPr>
          <p:cNvPr id="121888" name="Slide Number Placeholder 6"/>
          <p:cNvSpPr>
            <a:spLocks noGrp="1"/>
          </p:cNvSpPr>
          <p:nvPr>
            <p:ph type="sldNum" sz="quarter" idx="12"/>
          </p:nvPr>
        </p:nvSpPr>
        <p:spPr>
          <a:noFill/>
        </p:spPr>
        <p:txBody>
          <a:bodyPr/>
          <a:lstStyle/>
          <a:p>
            <a:fld id="{CE731BA0-DA49-40B5-BB83-75C8B001DDB7}" type="slidenum">
              <a:rPr lang="en-US" altLang="zh-CN">
                <a:ea typeface="宋体" charset="-122"/>
              </a:rPr>
              <a:pPr/>
              <a:t>60</a:t>
            </a:fld>
            <a:endParaRPr lang="en-US" altLang="zh-CN">
              <a:ea typeface="宋体" charset="-122"/>
            </a:endParaRPr>
          </a:p>
        </p:txBody>
      </p:sp>
      <p:sp>
        <p:nvSpPr>
          <p:cNvPr id="121889" name="TextBox 4"/>
          <p:cNvSpPr txBox="1">
            <a:spLocks noChangeArrowheads="1"/>
          </p:cNvSpPr>
          <p:nvPr/>
        </p:nvSpPr>
        <p:spPr bwMode="auto">
          <a:xfrm>
            <a:off x="1219200" y="817563"/>
            <a:ext cx="6781800" cy="954087"/>
          </a:xfrm>
          <a:prstGeom prst="rect">
            <a:avLst/>
          </a:prstGeom>
          <a:noFill/>
          <a:ln w="9525">
            <a:noFill/>
            <a:miter lim="800000"/>
            <a:headEnd/>
            <a:tailEnd/>
          </a:ln>
        </p:spPr>
        <p:txBody>
          <a:bodyPr>
            <a:spAutoFit/>
          </a:bodyPr>
          <a:lstStyle/>
          <a:p>
            <a:r>
              <a:rPr lang="en-US" altLang="zh-CN" sz="2800"/>
              <a:t>The vast majority of clicks – roughly 60 percent go to organic listings</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Click Through</a:t>
            </a:r>
            <a:endParaRPr lang="en-US" dirty="0"/>
          </a:p>
        </p:txBody>
      </p:sp>
      <p:sp>
        <p:nvSpPr>
          <p:cNvPr id="3" name="Content Placeholder 2"/>
          <p:cNvSpPr>
            <a:spLocks noGrp="1"/>
          </p:cNvSpPr>
          <p:nvPr>
            <p:ph idx="1"/>
          </p:nvPr>
        </p:nvSpPr>
        <p:spPr>
          <a:xfrm>
            <a:off x="457200" y="1600200"/>
            <a:ext cx="8378825" cy="3581400"/>
          </a:xfrm>
        </p:spPr>
        <p:txBody>
          <a:bodyPr/>
          <a:lstStyle/>
          <a:p>
            <a:r>
              <a:rPr lang="en-US" altLang="zh-CN" smtClean="0">
                <a:ea typeface="宋体" charset="-122"/>
              </a:rPr>
              <a:t>1</a:t>
            </a:r>
            <a:r>
              <a:rPr lang="en-US" altLang="zh-CN" baseline="30000" smtClean="0">
                <a:ea typeface="宋体" charset="-122"/>
              </a:rPr>
              <a:t>st</a:t>
            </a:r>
            <a:r>
              <a:rPr lang="en-US" altLang="zh-CN" smtClean="0">
                <a:ea typeface="宋体" charset="-122"/>
              </a:rPr>
              <a:t> Ranked page gets 42.25% of click through</a:t>
            </a:r>
          </a:p>
          <a:p>
            <a:r>
              <a:rPr lang="en-US" altLang="zh-CN" smtClean="0">
                <a:ea typeface="宋体" charset="-122"/>
              </a:rPr>
              <a:t>2</a:t>
            </a:r>
            <a:r>
              <a:rPr lang="en-US" altLang="zh-CN" baseline="30000" smtClean="0">
                <a:ea typeface="宋体" charset="-122"/>
              </a:rPr>
              <a:t>nd</a:t>
            </a:r>
            <a:r>
              <a:rPr lang="en-US" altLang="zh-CN" smtClean="0">
                <a:ea typeface="宋体" charset="-122"/>
              </a:rPr>
              <a:t> 11.94%</a:t>
            </a:r>
          </a:p>
          <a:p>
            <a:r>
              <a:rPr lang="en-US" altLang="zh-CN" smtClean="0">
                <a:ea typeface="宋体" charset="-122"/>
              </a:rPr>
              <a:t>3</a:t>
            </a:r>
            <a:r>
              <a:rPr lang="en-US" altLang="zh-CN" baseline="30000" smtClean="0">
                <a:ea typeface="宋体" charset="-122"/>
              </a:rPr>
              <a:t>rd</a:t>
            </a:r>
            <a:r>
              <a:rPr lang="en-US" altLang="zh-CN" smtClean="0">
                <a:ea typeface="宋体" charset="-122"/>
              </a:rPr>
              <a:t> 8.47%</a:t>
            </a:r>
          </a:p>
          <a:p>
            <a:r>
              <a:rPr lang="en-US" altLang="zh-CN" smtClean="0">
                <a:ea typeface="宋体" charset="-122"/>
              </a:rPr>
              <a:t>4</a:t>
            </a:r>
            <a:r>
              <a:rPr lang="en-US" altLang="zh-CN" baseline="30000" smtClean="0">
                <a:ea typeface="宋体" charset="-122"/>
              </a:rPr>
              <a:t>th</a:t>
            </a:r>
            <a:r>
              <a:rPr lang="en-US" altLang="zh-CN" smtClean="0">
                <a:ea typeface="宋体" charset="-122"/>
              </a:rPr>
              <a:t> 6.05 %</a:t>
            </a:r>
          </a:p>
          <a:p>
            <a:endParaRPr lang="en-US" altLang="zh-CN" smtClean="0">
              <a:ea typeface="宋体" charset="-122"/>
            </a:endParaRPr>
          </a:p>
        </p:txBody>
      </p:sp>
      <p:sp>
        <p:nvSpPr>
          <p:cNvPr id="123907" name="Slide Number Placeholder 4"/>
          <p:cNvSpPr>
            <a:spLocks noGrp="1"/>
          </p:cNvSpPr>
          <p:nvPr>
            <p:ph type="sldNum" sz="quarter" idx="12"/>
          </p:nvPr>
        </p:nvSpPr>
        <p:spPr>
          <a:noFill/>
        </p:spPr>
        <p:txBody>
          <a:bodyPr/>
          <a:lstStyle/>
          <a:p>
            <a:fld id="{2210807F-E649-4C43-80EC-FB535CA675BA}" type="slidenum">
              <a:rPr lang="en-US" altLang="zh-CN">
                <a:ea typeface="宋体" charset="-122"/>
              </a:rPr>
              <a:pPr/>
              <a:t>61</a:t>
            </a:fld>
            <a:endParaRPr lang="en-US" altLang="zh-CN">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3" name="Picture 4" descr="http://www.blindfiveyearold.com/wp-content/uploads/2009/06/white-hat.jpg"/>
          <p:cNvPicPr>
            <a:picLocks noChangeAspect="1" noChangeArrowheads="1"/>
          </p:cNvPicPr>
          <p:nvPr/>
        </p:nvPicPr>
        <p:blipFill>
          <a:blip r:embed="rId3"/>
          <a:srcRect/>
          <a:stretch>
            <a:fillRect/>
          </a:stretch>
        </p:blipFill>
        <p:spPr bwMode="auto">
          <a:xfrm>
            <a:off x="2862263" y="3225800"/>
            <a:ext cx="5937250" cy="3910013"/>
          </a:xfrm>
          <a:prstGeom prst="rect">
            <a:avLst/>
          </a:prstGeom>
          <a:noFill/>
          <a:ln w="9525">
            <a:noFill/>
            <a:miter lim="800000"/>
            <a:headEnd/>
            <a:tailEnd/>
          </a:ln>
        </p:spPr>
      </p:pic>
      <p:sp>
        <p:nvSpPr>
          <p:cNvPr id="2" name="Title 1"/>
          <p:cNvSpPr>
            <a:spLocks noGrp="1"/>
          </p:cNvSpPr>
          <p:nvPr>
            <p:ph type="title"/>
          </p:nvPr>
        </p:nvSpPr>
        <p:spPr/>
        <p:txBody>
          <a:bodyPr/>
          <a:lstStyle/>
          <a:p>
            <a:pPr>
              <a:defRPr/>
            </a:pPr>
            <a:r>
              <a:rPr lang="en-US" dirty="0" smtClean="0"/>
              <a:t>White Hat SEO</a:t>
            </a:r>
            <a:endParaRPr lang="en-US" dirty="0"/>
          </a:p>
        </p:txBody>
      </p:sp>
      <p:sp>
        <p:nvSpPr>
          <p:cNvPr id="3" name="Content Placeholder 2"/>
          <p:cNvSpPr>
            <a:spLocks noGrp="1"/>
          </p:cNvSpPr>
          <p:nvPr>
            <p:ph idx="1"/>
          </p:nvPr>
        </p:nvSpPr>
        <p:spPr>
          <a:xfrm>
            <a:off x="765175" y="700088"/>
            <a:ext cx="8153400" cy="5357812"/>
          </a:xfrm>
        </p:spPr>
        <p:txBody>
          <a:bodyPr/>
          <a:lstStyle/>
          <a:p>
            <a:r>
              <a:rPr lang="en-US" altLang="zh-CN" smtClean="0">
                <a:ea typeface="宋体" charset="-122"/>
              </a:rPr>
              <a:t>Conforms to search engine guidelines and involves no deceptions. </a:t>
            </a:r>
          </a:p>
          <a:p>
            <a:r>
              <a:rPr lang="en-US" altLang="zh-CN" smtClean="0">
                <a:ea typeface="宋体" charset="-122"/>
              </a:rPr>
              <a:t>Generally summed as creating content for users not search engines and then making that content easily accessible to spiders, rather than attempting to game the algorithm.</a:t>
            </a:r>
          </a:p>
          <a:p>
            <a:r>
              <a:rPr lang="en-US" altLang="zh-CN" smtClean="0">
                <a:ea typeface="宋体" charset="-122"/>
              </a:rPr>
              <a:t>Promotes accessibility</a:t>
            </a:r>
          </a:p>
          <a:p>
            <a:endParaRPr lang="en-US" altLang="zh-CN" smtClean="0">
              <a:ea typeface="宋体" charset="-122"/>
            </a:endParaRPr>
          </a:p>
        </p:txBody>
      </p:sp>
      <p:sp>
        <p:nvSpPr>
          <p:cNvPr id="125956" name="Slide Number Placeholder 6"/>
          <p:cNvSpPr>
            <a:spLocks noGrp="1"/>
          </p:cNvSpPr>
          <p:nvPr>
            <p:ph type="sldNum" sz="quarter" idx="12"/>
          </p:nvPr>
        </p:nvSpPr>
        <p:spPr>
          <a:noFill/>
        </p:spPr>
        <p:txBody>
          <a:bodyPr/>
          <a:lstStyle/>
          <a:p>
            <a:fld id="{525C1860-1F76-4A92-82F2-9B027E9024F5}" type="slidenum">
              <a:rPr lang="en-US" altLang="zh-CN">
                <a:ea typeface="宋体" charset="-122"/>
              </a:rPr>
              <a:pPr/>
              <a:t>62</a:t>
            </a:fld>
            <a:endParaRPr lang="en-US" altLang="zh-CN">
              <a:ea typeface="宋体" charset="-122"/>
            </a:endParaRPr>
          </a:p>
        </p:txBody>
      </p:sp>
      <p:pic>
        <p:nvPicPr>
          <p:cNvPr id="125957" name="Picture 2" descr="Image result for white hat seo"/>
          <p:cNvPicPr>
            <a:picLocks noChangeAspect="1" noChangeArrowheads="1"/>
          </p:cNvPicPr>
          <p:nvPr/>
        </p:nvPicPr>
        <p:blipFill>
          <a:blip r:embed="rId4"/>
          <a:srcRect/>
          <a:stretch>
            <a:fillRect/>
          </a:stretch>
        </p:blipFill>
        <p:spPr bwMode="auto">
          <a:xfrm>
            <a:off x="393700" y="4232275"/>
            <a:ext cx="2124075" cy="21526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3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3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3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1" name="Picture 2" descr="Image result for white hat seo"/>
          <p:cNvPicPr>
            <a:picLocks noChangeAspect="1" noChangeArrowheads="1"/>
          </p:cNvPicPr>
          <p:nvPr/>
        </p:nvPicPr>
        <p:blipFill>
          <a:blip r:embed="rId3"/>
          <a:srcRect/>
          <a:stretch>
            <a:fillRect/>
          </a:stretch>
        </p:blipFill>
        <p:spPr bwMode="auto">
          <a:xfrm>
            <a:off x="7186613" y="4452938"/>
            <a:ext cx="2024062" cy="2051050"/>
          </a:xfrm>
          <a:prstGeom prst="rect">
            <a:avLst/>
          </a:prstGeom>
          <a:noFill/>
          <a:ln w="9525">
            <a:noFill/>
            <a:miter lim="800000"/>
            <a:headEnd/>
            <a:tailEnd/>
          </a:ln>
        </p:spPr>
      </p:pic>
      <p:pic>
        <p:nvPicPr>
          <p:cNvPr id="128002" name="Picture 4" descr="http://lolble.com/wp-content/uploads/2010/01/black-hat-seo-0Z.jpg"/>
          <p:cNvPicPr>
            <a:picLocks noChangeAspect="1" noChangeArrowheads="1"/>
          </p:cNvPicPr>
          <p:nvPr/>
        </p:nvPicPr>
        <p:blipFill>
          <a:blip r:embed="rId4"/>
          <a:srcRect/>
          <a:stretch>
            <a:fillRect/>
          </a:stretch>
        </p:blipFill>
        <p:spPr bwMode="auto">
          <a:xfrm>
            <a:off x="4319588" y="0"/>
            <a:ext cx="5038725" cy="2698750"/>
          </a:xfrm>
          <a:prstGeom prst="rect">
            <a:avLst/>
          </a:prstGeom>
          <a:noFill/>
          <a:ln w="9525">
            <a:noFill/>
            <a:miter lim="800000"/>
            <a:headEnd/>
            <a:tailEnd/>
          </a:ln>
        </p:spPr>
      </p:pic>
      <p:sp>
        <p:nvSpPr>
          <p:cNvPr id="2" name="Title 1"/>
          <p:cNvSpPr>
            <a:spLocks noGrp="1"/>
          </p:cNvSpPr>
          <p:nvPr>
            <p:ph type="title"/>
          </p:nvPr>
        </p:nvSpPr>
        <p:spPr/>
        <p:txBody>
          <a:bodyPr/>
          <a:lstStyle/>
          <a:p>
            <a:pPr>
              <a:defRPr/>
            </a:pPr>
            <a:r>
              <a:rPr lang="en-US" dirty="0" smtClean="0"/>
              <a:t>Black Hat SEO</a:t>
            </a:r>
            <a:endParaRPr lang="en-US" dirty="0"/>
          </a:p>
        </p:txBody>
      </p:sp>
      <p:sp>
        <p:nvSpPr>
          <p:cNvPr id="3" name="Content Placeholder 2"/>
          <p:cNvSpPr>
            <a:spLocks noGrp="1"/>
          </p:cNvSpPr>
          <p:nvPr>
            <p:ph idx="1"/>
          </p:nvPr>
        </p:nvSpPr>
        <p:spPr>
          <a:xfrm>
            <a:off x="47625" y="1892300"/>
            <a:ext cx="7696200" cy="4525963"/>
          </a:xfrm>
        </p:spPr>
        <p:txBody>
          <a:bodyPr>
            <a:normAutofit lnSpcReduction="10000"/>
          </a:bodyPr>
          <a:lstStyle/>
          <a:p>
            <a:pPr>
              <a:defRPr/>
            </a:pPr>
            <a:r>
              <a:rPr lang="en-US" dirty="0" smtClean="0"/>
              <a:t>Attempts to improve rankings in ways disapproved of by the search engines or involve deception.</a:t>
            </a:r>
          </a:p>
          <a:p>
            <a:pPr>
              <a:defRPr/>
            </a:pPr>
            <a:r>
              <a:rPr lang="en-US" dirty="0" smtClean="0"/>
              <a:t>Use hidden text, invisible div, or is positioned off screen</a:t>
            </a:r>
          </a:p>
          <a:p>
            <a:pPr>
              <a:defRPr/>
            </a:pPr>
            <a:r>
              <a:rPr lang="en-US" dirty="0" smtClean="0"/>
              <a:t>Can use keyword and page stuffing</a:t>
            </a:r>
          </a:p>
          <a:p>
            <a:pPr>
              <a:defRPr/>
            </a:pPr>
            <a:r>
              <a:rPr lang="en-US" dirty="0" smtClean="0"/>
              <a:t>Gives a different page depending on who is requesting (human or search engine)– cloaking</a:t>
            </a:r>
          </a:p>
          <a:p>
            <a:pPr>
              <a:defRPr/>
            </a:pPr>
            <a:r>
              <a:rPr lang="en-US" dirty="0" smtClean="0"/>
              <a:t>SE may penalize by reducing rankings or removing from the db</a:t>
            </a:r>
            <a:endParaRPr lang="en-US" dirty="0"/>
          </a:p>
        </p:txBody>
      </p:sp>
      <p:sp>
        <p:nvSpPr>
          <p:cNvPr id="128005" name="Slide Number Placeholder 6"/>
          <p:cNvSpPr>
            <a:spLocks noGrp="1"/>
          </p:cNvSpPr>
          <p:nvPr>
            <p:ph type="sldNum" sz="quarter" idx="12"/>
          </p:nvPr>
        </p:nvSpPr>
        <p:spPr>
          <a:noFill/>
        </p:spPr>
        <p:txBody>
          <a:bodyPr/>
          <a:lstStyle/>
          <a:p>
            <a:fld id="{2DD55BBC-0646-4A60-8C92-E4359960B047}" type="slidenum">
              <a:rPr lang="en-US" altLang="zh-CN">
                <a:ea typeface="宋体" charset="-122"/>
              </a:rPr>
              <a:pPr/>
              <a:t>63</a:t>
            </a:fld>
            <a:endParaRPr lang="en-US" altLang="zh-CN">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3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3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3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3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3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49" name="Picture 4" descr="http://www.maximumpc.com/files/u69/TopSecret_Thumbnail.png"/>
          <p:cNvPicPr>
            <a:picLocks noChangeAspect="1" noChangeArrowheads="1"/>
          </p:cNvPicPr>
          <p:nvPr/>
        </p:nvPicPr>
        <p:blipFill>
          <a:blip r:embed="rId3"/>
          <a:srcRect/>
          <a:stretch>
            <a:fillRect/>
          </a:stretch>
        </p:blipFill>
        <p:spPr bwMode="auto">
          <a:xfrm>
            <a:off x="6084888" y="396875"/>
            <a:ext cx="3098800" cy="2239963"/>
          </a:xfrm>
          <a:prstGeom prst="rect">
            <a:avLst/>
          </a:prstGeom>
          <a:noFill/>
          <a:ln w="9525">
            <a:noFill/>
            <a:miter lim="800000"/>
            <a:headEnd/>
            <a:tailEnd/>
          </a:ln>
        </p:spPr>
      </p:pic>
      <p:sp>
        <p:nvSpPr>
          <p:cNvPr id="2" name="Title 1"/>
          <p:cNvSpPr>
            <a:spLocks noGrp="1"/>
          </p:cNvSpPr>
          <p:nvPr>
            <p:ph type="title"/>
          </p:nvPr>
        </p:nvSpPr>
        <p:spPr>
          <a:xfrm>
            <a:off x="190500" y="20638"/>
            <a:ext cx="8534400" cy="746125"/>
          </a:xfrm>
        </p:spPr>
        <p:txBody>
          <a:bodyPr/>
          <a:lstStyle/>
          <a:p>
            <a:pPr>
              <a:defRPr/>
            </a:pPr>
            <a:r>
              <a:rPr lang="en-US" dirty="0" smtClean="0"/>
              <a:t>So, what is the algorithm?</a:t>
            </a:r>
            <a:endParaRPr lang="en-US" dirty="0"/>
          </a:p>
        </p:txBody>
      </p:sp>
      <p:sp>
        <p:nvSpPr>
          <p:cNvPr id="3" name="Content Placeholder 2"/>
          <p:cNvSpPr>
            <a:spLocks noGrp="1"/>
          </p:cNvSpPr>
          <p:nvPr>
            <p:ph idx="1"/>
          </p:nvPr>
        </p:nvSpPr>
        <p:spPr>
          <a:xfrm>
            <a:off x="457200" y="617538"/>
            <a:ext cx="6553200" cy="5942012"/>
          </a:xfrm>
        </p:spPr>
        <p:txBody>
          <a:bodyPr>
            <a:normAutofit/>
          </a:bodyPr>
          <a:lstStyle/>
          <a:p>
            <a:pPr>
              <a:lnSpc>
                <a:spcPct val="80000"/>
              </a:lnSpc>
            </a:pPr>
            <a:r>
              <a:rPr lang="en-US" altLang="zh-CN" smtClean="0">
                <a:ea typeface="宋体" charset="-122"/>
              </a:rPr>
              <a:t>Top Secret (over 200 factors)</a:t>
            </a:r>
          </a:p>
          <a:p>
            <a:pPr>
              <a:lnSpc>
                <a:spcPct val="80000"/>
              </a:lnSpc>
            </a:pPr>
            <a:r>
              <a:rPr lang="en-US" altLang="zh-CN" smtClean="0">
                <a:ea typeface="宋体" charset="-122"/>
              </a:rPr>
              <a:t>Reverse engineering, research experiments give SEO professionals a good idea of the major factors and approximate weight assignments</a:t>
            </a:r>
          </a:p>
          <a:p>
            <a:pPr>
              <a:lnSpc>
                <a:spcPct val="80000"/>
              </a:lnSpc>
            </a:pPr>
            <a:r>
              <a:rPr lang="en-US" altLang="zh-CN" smtClean="0">
                <a:ea typeface="宋体" charset="-122"/>
              </a:rPr>
              <a:t>It is always tweaked and updated</a:t>
            </a:r>
          </a:p>
          <a:p>
            <a:pPr>
              <a:lnSpc>
                <a:spcPct val="80000"/>
              </a:lnSpc>
            </a:pPr>
            <a:r>
              <a:rPr lang="en-US" altLang="zh-CN" smtClean="0">
                <a:ea typeface="宋体" charset="-122"/>
              </a:rPr>
              <a:t>Varies by search engine – some give more weight to on-page factors, others to link popularity.</a:t>
            </a:r>
          </a:p>
          <a:p>
            <a:pPr>
              <a:lnSpc>
                <a:spcPct val="80000"/>
              </a:lnSpc>
              <a:buFontTx/>
              <a:buNone/>
            </a:pPr>
            <a:endParaRPr lang="en-US" altLang="zh-CN" sz="2000" b="0" smtClean="0">
              <a:ea typeface="宋体" charset="-122"/>
            </a:endParaRPr>
          </a:p>
          <a:p>
            <a:pPr>
              <a:lnSpc>
                <a:spcPct val="80000"/>
              </a:lnSpc>
              <a:buFontTx/>
              <a:buNone/>
            </a:pPr>
            <a:r>
              <a:rPr lang="en-US" altLang="zh-CN" sz="1800" b="0" smtClean="0">
                <a:ea typeface="宋体" charset="-122"/>
              </a:rPr>
              <a:t>Note: Each year, Google changes its search algorithm around 500–600 times. While most of these changes are minor, Google occasionally rolls out a "major" algorithmic update (such as Google Panda and Google Penguin) that affects search results in significant ways</a:t>
            </a:r>
            <a:r>
              <a:rPr lang="en-US" altLang="zh-CN" sz="1800" smtClean="0">
                <a:ea typeface="宋体" charset="-122"/>
              </a:rPr>
              <a:t>.</a:t>
            </a:r>
          </a:p>
          <a:p>
            <a:pPr>
              <a:lnSpc>
                <a:spcPct val="80000"/>
              </a:lnSpc>
              <a:buFontTx/>
              <a:buNone/>
            </a:pPr>
            <a:endParaRPr lang="en-US" altLang="zh-CN" sz="1800" b="0" smtClean="0">
              <a:ea typeface="宋体" charset="-122"/>
            </a:endParaRPr>
          </a:p>
          <a:p>
            <a:pPr>
              <a:lnSpc>
                <a:spcPct val="80000"/>
              </a:lnSpc>
              <a:buFontTx/>
              <a:buNone/>
            </a:pPr>
            <a:r>
              <a:rPr lang="en-US" altLang="zh-CN" sz="1800" b="0" smtClean="0">
                <a:ea typeface="宋体" charset="-122"/>
              </a:rPr>
              <a:t>“Google Pigeon” (major) is the name of the new search platform that Google is using as of July 2014</a:t>
            </a:r>
          </a:p>
          <a:p>
            <a:pPr>
              <a:lnSpc>
                <a:spcPct val="80000"/>
              </a:lnSpc>
            </a:pPr>
            <a:endParaRPr lang="en-US" altLang="zh-CN" sz="2000" smtClean="0">
              <a:ea typeface="宋体" charset="-122"/>
            </a:endParaRPr>
          </a:p>
        </p:txBody>
      </p:sp>
      <p:sp>
        <p:nvSpPr>
          <p:cNvPr id="130052" name="Slide Number Placeholder 6"/>
          <p:cNvSpPr>
            <a:spLocks noGrp="1"/>
          </p:cNvSpPr>
          <p:nvPr>
            <p:ph type="sldNum" sz="quarter" idx="12"/>
          </p:nvPr>
        </p:nvSpPr>
        <p:spPr>
          <a:noFill/>
        </p:spPr>
        <p:txBody>
          <a:bodyPr/>
          <a:lstStyle/>
          <a:p>
            <a:fld id="{952CB3EF-9A9D-4749-A9BC-4D1CEBC6A4D4}" type="slidenum">
              <a:rPr lang="en-US" altLang="zh-CN">
                <a:ea typeface="宋体" charset="-122"/>
              </a:rPr>
              <a:pPr/>
              <a:t>64</a:t>
            </a:fld>
            <a:endParaRPr lang="en-US" altLang="zh-CN">
              <a:ea typeface="宋体" charset="-122"/>
            </a:endParaRPr>
          </a:p>
        </p:txBody>
      </p:sp>
      <p:sp>
        <p:nvSpPr>
          <p:cNvPr id="130053" name="AutoShape 4" descr="Image result for google pigeon"/>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altLang="zh-CN"/>
          </a:p>
        </p:txBody>
      </p:sp>
      <p:sp>
        <p:nvSpPr>
          <p:cNvPr id="130054" name="AutoShape 6" descr="Image result for google pigeon"/>
          <p:cNvSpPr>
            <a:spLocks noChangeAspect="1" noChangeArrowheads="1"/>
          </p:cNvSpPr>
          <p:nvPr/>
        </p:nvSpPr>
        <p:spPr bwMode="auto">
          <a:xfrm>
            <a:off x="307975" y="7938"/>
            <a:ext cx="304800" cy="304800"/>
          </a:xfrm>
          <a:prstGeom prst="rect">
            <a:avLst/>
          </a:prstGeom>
          <a:noFill/>
          <a:ln w="9525">
            <a:noFill/>
            <a:miter lim="800000"/>
            <a:headEnd/>
            <a:tailEnd/>
          </a:ln>
        </p:spPr>
        <p:txBody>
          <a:bodyPr/>
          <a:lstStyle/>
          <a:p>
            <a:endParaRPr lang="en-US" altLang="zh-CN"/>
          </a:p>
        </p:txBody>
      </p:sp>
      <p:sp>
        <p:nvSpPr>
          <p:cNvPr id="130055" name="AutoShape 8" descr="Image result for google pigeon"/>
          <p:cNvSpPr>
            <a:spLocks noChangeAspect="1" noChangeArrowheads="1"/>
          </p:cNvSpPr>
          <p:nvPr/>
        </p:nvSpPr>
        <p:spPr bwMode="auto">
          <a:xfrm>
            <a:off x="460375" y="160338"/>
            <a:ext cx="304800" cy="304800"/>
          </a:xfrm>
          <a:prstGeom prst="rect">
            <a:avLst/>
          </a:prstGeom>
          <a:noFill/>
          <a:ln w="9525">
            <a:noFill/>
            <a:miter lim="800000"/>
            <a:headEnd/>
            <a:tailEnd/>
          </a:ln>
        </p:spPr>
        <p:txBody>
          <a:bodyPr/>
          <a:lstStyle/>
          <a:p>
            <a:endParaRPr lang="en-US" altLang="zh-CN"/>
          </a:p>
        </p:txBody>
      </p:sp>
      <p:sp>
        <p:nvSpPr>
          <p:cNvPr id="130056" name="AutoShape 10" descr="Image result for google pigeon"/>
          <p:cNvSpPr>
            <a:spLocks noChangeAspect="1" noChangeArrowheads="1"/>
          </p:cNvSpPr>
          <p:nvPr/>
        </p:nvSpPr>
        <p:spPr bwMode="auto">
          <a:xfrm>
            <a:off x="612775" y="312738"/>
            <a:ext cx="304800" cy="304800"/>
          </a:xfrm>
          <a:prstGeom prst="rect">
            <a:avLst/>
          </a:prstGeom>
          <a:noFill/>
          <a:ln w="9525">
            <a:noFill/>
            <a:miter lim="800000"/>
            <a:headEnd/>
            <a:tailEnd/>
          </a:ln>
        </p:spPr>
        <p:txBody>
          <a:bodyPr/>
          <a:lstStyle/>
          <a:p>
            <a:endParaRPr lang="en-US" altLang="zh-CN"/>
          </a:p>
        </p:txBody>
      </p:sp>
      <p:pic>
        <p:nvPicPr>
          <p:cNvPr id="19468" name="Picture 12" descr="https://seoconsultants.guru/wp-content/uploads/2014/10/Penguin-Panda-Hummingbird-Pigeon.jpg"/>
          <p:cNvPicPr>
            <a:picLocks noChangeAspect="1" noChangeArrowheads="1"/>
          </p:cNvPicPr>
          <p:nvPr/>
        </p:nvPicPr>
        <p:blipFill>
          <a:blip r:embed="rId4"/>
          <a:srcRect/>
          <a:stretch>
            <a:fillRect/>
          </a:stretch>
        </p:blipFill>
        <p:spPr bwMode="auto">
          <a:xfrm>
            <a:off x="6569075" y="5362575"/>
            <a:ext cx="2555875" cy="12636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3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3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3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3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3000"/>
                                        <p:tgtEl>
                                          <p:spTgt spid="3">
                                            <p:txEl>
                                              <p:pRg st="5" end="5"/>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3000"/>
                                        <p:tgtEl>
                                          <p:spTgt spid="3">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9468"/>
                                        </p:tgtEl>
                                        <p:attrNameLst>
                                          <p:attrName>style.visibility</p:attrName>
                                        </p:attrNameLst>
                                      </p:cBhvr>
                                      <p:to>
                                        <p:strVal val="visible"/>
                                      </p:to>
                                    </p:set>
                                    <p:animEffect transition="in" filter="fade">
                                      <p:cBhvr>
                                        <p:cTn id="34" dur="500"/>
                                        <p:tgtEl>
                                          <p:spTgt spid="194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7" name="Picture 2" descr="http://t0.gstatic.com/images?q=tbn:ANd9GcT4CqgmadI0Oqd57OZLRIyr6R8kJ12nYR_lGEgp17E4z-max6W66A"/>
          <p:cNvPicPr>
            <a:picLocks noChangeAspect="1" noChangeArrowheads="1"/>
          </p:cNvPicPr>
          <p:nvPr/>
        </p:nvPicPr>
        <p:blipFill>
          <a:blip r:embed="rId3"/>
          <a:srcRect/>
          <a:stretch>
            <a:fillRect/>
          </a:stretch>
        </p:blipFill>
        <p:spPr bwMode="auto">
          <a:xfrm>
            <a:off x="6130925" y="3916363"/>
            <a:ext cx="2905125" cy="2905125"/>
          </a:xfrm>
          <a:prstGeom prst="rect">
            <a:avLst/>
          </a:prstGeom>
          <a:noFill/>
          <a:ln w="9525">
            <a:noFill/>
            <a:miter lim="800000"/>
            <a:headEnd/>
            <a:tailEnd/>
          </a:ln>
        </p:spPr>
      </p:pic>
      <p:sp>
        <p:nvSpPr>
          <p:cNvPr id="2" name="Title 1"/>
          <p:cNvSpPr>
            <a:spLocks noGrp="1"/>
          </p:cNvSpPr>
          <p:nvPr>
            <p:ph type="title"/>
          </p:nvPr>
        </p:nvSpPr>
        <p:spPr>
          <a:xfrm>
            <a:off x="3668713" y="0"/>
            <a:ext cx="5486400" cy="1143000"/>
          </a:xfrm>
        </p:spPr>
        <p:txBody>
          <a:bodyPr/>
          <a:lstStyle/>
          <a:p>
            <a:pPr>
              <a:defRPr/>
            </a:pPr>
            <a:r>
              <a:rPr lang="en-US" dirty="0" smtClean="0"/>
              <a:t>SEO Process</a:t>
            </a:r>
            <a:endParaRPr lang="en-US" dirty="0"/>
          </a:p>
        </p:txBody>
      </p:sp>
      <p:sp>
        <p:nvSpPr>
          <p:cNvPr id="3" name="Content Placeholder 2"/>
          <p:cNvSpPr>
            <a:spLocks noGrp="1"/>
          </p:cNvSpPr>
          <p:nvPr>
            <p:ph idx="1"/>
          </p:nvPr>
        </p:nvSpPr>
        <p:spPr>
          <a:xfrm>
            <a:off x="0" y="2971800"/>
            <a:ext cx="8229600" cy="3689350"/>
          </a:xfrm>
        </p:spPr>
        <p:txBody>
          <a:bodyPr/>
          <a:lstStyle/>
          <a:p>
            <a:pPr marL="514350" indent="-514350">
              <a:buFont typeface="Calibri" pitchFamily="34" charset="0"/>
              <a:buAutoNum type="arabicPeriod"/>
            </a:pPr>
            <a:r>
              <a:rPr lang="en-US" altLang="zh-CN" smtClean="0">
                <a:ea typeface="宋体" charset="-122"/>
              </a:rPr>
              <a:t>Know your business objectives</a:t>
            </a:r>
          </a:p>
          <a:p>
            <a:pPr marL="514350" indent="-514350">
              <a:buFont typeface="Calibri" pitchFamily="34" charset="0"/>
              <a:buAutoNum type="arabicPeriod"/>
            </a:pPr>
            <a:r>
              <a:rPr lang="en-US" altLang="zh-CN" smtClean="0">
                <a:ea typeface="宋体" charset="-122"/>
              </a:rPr>
              <a:t>Keyword analysis</a:t>
            </a:r>
          </a:p>
          <a:p>
            <a:pPr marL="514350" indent="-514350">
              <a:buFont typeface="Calibri" pitchFamily="34" charset="0"/>
              <a:buAutoNum type="arabicPeriod"/>
            </a:pPr>
            <a:r>
              <a:rPr lang="en-US" altLang="zh-CN" smtClean="0">
                <a:ea typeface="宋体" charset="-122"/>
              </a:rPr>
              <a:t>Match keywords and landing pages</a:t>
            </a:r>
          </a:p>
          <a:p>
            <a:pPr marL="514350" indent="-514350">
              <a:buFont typeface="Calibri" pitchFamily="34" charset="0"/>
              <a:buAutoNum type="arabicPeriod"/>
            </a:pPr>
            <a:r>
              <a:rPr lang="en-US" altLang="zh-CN" smtClean="0">
                <a:ea typeface="宋体" charset="-122"/>
              </a:rPr>
              <a:t>Baseline ranking and traffic reports</a:t>
            </a:r>
          </a:p>
          <a:p>
            <a:pPr marL="514350" indent="-514350">
              <a:buFont typeface="Calibri" pitchFamily="34" charset="0"/>
              <a:buAutoNum type="arabicPeriod"/>
            </a:pPr>
            <a:r>
              <a:rPr lang="en-US" altLang="zh-CN" smtClean="0">
                <a:ea typeface="宋体" charset="-122"/>
              </a:rPr>
              <a:t>On-page and off-page optimization</a:t>
            </a:r>
          </a:p>
          <a:p>
            <a:pPr marL="514350" indent="-514350">
              <a:buFont typeface="Calibri" pitchFamily="34" charset="0"/>
              <a:buAutoNum type="arabicPeriod"/>
            </a:pPr>
            <a:r>
              <a:rPr lang="en-US" altLang="zh-CN" smtClean="0">
                <a:ea typeface="宋体" charset="-122"/>
              </a:rPr>
              <a:t>Implementation</a:t>
            </a:r>
          </a:p>
          <a:p>
            <a:pPr marL="514350" indent="-514350">
              <a:buFont typeface="Calibri" pitchFamily="34" charset="0"/>
              <a:buAutoNum type="arabicPeriod"/>
            </a:pPr>
            <a:r>
              <a:rPr lang="en-US" altLang="zh-CN" smtClean="0">
                <a:ea typeface="宋体" charset="-122"/>
              </a:rPr>
              <a:t>Monitor and optimize</a:t>
            </a:r>
          </a:p>
        </p:txBody>
      </p:sp>
      <p:sp>
        <p:nvSpPr>
          <p:cNvPr id="132100" name="Slide Number Placeholder 5"/>
          <p:cNvSpPr>
            <a:spLocks noGrp="1"/>
          </p:cNvSpPr>
          <p:nvPr>
            <p:ph type="sldNum" sz="quarter" idx="12"/>
          </p:nvPr>
        </p:nvSpPr>
        <p:spPr>
          <a:noFill/>
        </p:spPr>
        <p:txBody>
          <a:bodyPr/>
          <a:lstStyle/>
          <a:p>
            <a:fld id="{B45E0124-905B-4959-9AA4-E846C79B475E}" type="slidenum">
              <a:rPr lang="en-US" altLang="zh-CN">
                <a:ea typeface="宋体" charset="-122"/>
              </a:rPr>
              <a:pPr/>
              <a:t>65</a:t>
            </a:fld>
            <a:endParaRPr lang="en-US" altLang="zh-CN">
              <a:ea typeface="宋体" charset="-122"/>
            </a:endParaRPr>
          </a:p>
        </p:txBody>
      </p:sp>
      <p:pic>
        <p:nvPicPr>
          <p:cNvPr id="132101" name="Picture 2" descr="http://www.webconfs.com/comics/getting-the-right-keyword.jpg"/>
          <p:cNvPicPr>
            <a:picLocks noChangeAspect="1" noChangeArrowheads="1"/>
          </p:cNvPicPr>
          <p:nvPr/>
        </p:nvPicPr>
        <p:blipFill>
          <a:blip r:embed="rId4"/>
          <a:srcRect/>
          <a:stretch>
            <a:fillRect/>
          </a:stretch>
        </p:blipFill>
        <p:spPr bwMode="auto">
          <a:xfrm>
            <a:off x="269875" y="0"/>
            <a:ext cx="3565525" cy="2971800"/>
          </a:xfrm>
          <a:prstGeom prst="rect">
            <a:avLst/>
          </a:prstGeom>
          <a:noFill/>
          <a:ln w="9525">
            <a:noFill/>
            <a:miter lim="800000"/>
            <a:headEnd/>
            <a:tailEnd/>
          </a:ln>
        </p:spPr>
      </p:pic>
      <p:pic>
        <p:nvPicPr>
          <p:cNvPr id="132102" name="Picture 6" descr="http://seo-company.com.sg/sites/default/files/field/image/seo%20company,%20seo-process.jpg"/>
          <p:cNvPicPr>
            <a:picLocks noChangeAspect="1" noChangeArrowheads="1"/>
          </p:cNvPicPr>
          <p:nvPr/>
        </p:nvPicPr>
        <p:blipFill>
          <a:blip r:embed="rId5"/>
          <a:srcRect/>
          <a:stretch>
            <a:fillRect/>
          </a:stretch>
        </p:blipFill>
        <p:spPr bwMode="auto">
          <a:xfrm>
            <a:off x="5913438" y="715963"/>
            <a:ext cx="3122612" cy="30956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3000"/>
                                        <p:tgtEl>
                                          <p:spTgt spid="3">
                                            <p:txEl>
                                              <p:pRg st="0" end="0"/>
                                            </p:txEl>
                                          </p:spTgt>
                                        </p:tgtEl>
                                      </p:cBhvr>
                                    </p:animEffect>
                                  </p:childTnLst>
                                </p:cTn>
                              </p:par>
                            </p:childTnLst>
                          </p:cTn>
                        </p:par>
                        <p:par>
                          <p:cTn id="8" fill="hold">
                            <p:stCondLst>
                              <p:cond delay="30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3000"/>
                                        <p:tgtEl>
                                          <p:spTgt spid="3">
                                            <p:txEl>
                                              <p:pRg st="1" end="1"/>
                                            </p:txEl>
                                          </p:spTgt>
                                        </p:tgtEl>
                                      </p:cBhvr>
                                    </p:animEffect>
                                  </p:childTnLst>
                                </p:cTn>
                              </p:par>
                            </p:childTnLst>
                          </p:cTn>
                        </p:par>
                        <p:par>
                          <p:cTn id="12" fill="hold">
                            <p:stCondLst>
                              <p:cond delay="6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3000"/>
                                        <p:tgtEl>
                                          <p:spTgt spid="3">
                                            <p:txEl>
                                              <p:pRg st="2" end="2"/>
                                            </p:txEl>
                                          </p:spTgt>
                                        </p:tgtEl>
                                      </p:cBhvr>
                                    </p:animEffect>
                                  </p:childTnLst>
                                </p:cTn>
                              </p:par>
                            </p:childTnLst>
                          </p:cTn>
                        </p:par>
                        <p:par>
                          <p:cTn id="16" fill="hold">
                            <p:stCondLst>
                              <p:cond delay="90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3000"/>
                                        <p:tgtEl>
                                          <p:spTgt spid="3">
                                            <p:txEl>
                                              <p:pRg st="3" end="3"/>
                                            </p:txEl>
                                          </p:spTgt>
                                        </p:tgtEl>
                                      </p:cBhvr>
                                    </p:animEffect>
                                  </p:childTnLst>
                                </p:cTn>
                              </p:par>
                            </p:childTnLst>
                          </p:cTn>
                        </p:par>
                        <p:par>
                          <p:cTn id="20" fill="hold">
                            <p:stCondLst>
                              <p:cond delay="12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3000"/>
                                        <p:tgtEl>
                                          <p:spTgt spid="3">
                                            <p:txEl>
                                              <p:pRg st="4" end="4"/>
                                            </p:txEl>
                                          </p:spTgt>
                                        </p:tgtEl>
                                      </p:cBhvr>
                                    </p:animEffect>
                                  </p:childTnLst>
                                </p:cTn>
                              </p:par>
                            </p:childTnLst>
                          </p:cTn>
                        </p:par>
                        <p:par>
                          <p:cTn id="24" fill="hold">
                            <p:stCondLst>
                              <p:cond delay="150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3000"/>
                                        <p:tgtEl>
                                          <p:spTgt spid="3">
                                            <p:txEl>
                                              <p:pRg st="5" end="5"/>
                                            </p:txEl>
                                          </p:spTgt>
                                        </p:tgtEl>
                                      </p:cBhvr>
                                    </p:animEffect>
                                  </p:childTnLst>
                                </p:cTn>
                              </p:par>
                            </p:childTnLst>
                          </p:cTn>
                        </p:par>
                        <p:par>
                          <p:cTn id="28" fill="hold">
                            <p:stCondLst>
                              <p:cond delay="18000"/>
                            </p:stCondLst>
                            <p:childTnLst>
                              <p:par>
                                <p:cTn id="29" presetID="10" presetClass="entr" presetSubtype="0" fill="hold"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3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1175" y="0"/>
            <a:ext cx="8534400" cy="1016000"/>
          </a:xfrm>
        </p:spPr>
        <p:txBody>
          <a:bodyPr/>
          <a:lstStyle/>
          <a:p>
            <a:pPr>
              <a:defRPr/>
            </a:pPr>
            <a:r>
              <a:rPr lang="en-US" dirty="0" err="1" smtClean="0"/>
              <a:t>Crawlable</a:t>
            </a:r>
            <a:r>
              <a:rPr lang="en-US" dirty="0" smtClean="0"/>
              <a:t> Link Structures</a:t>
            </a:r>
            <a:endParaRPr lang="en-US" dirty="0"/>
          </a:p>
        </p:txBody>
      </p:sp>
      <p:sp>
        <p:nvSpPr>
          <p:cNvPr id="134146" name="Slide Number Placeholder 5"/>
          <p:cNvSpPr>
            <a:spLocks noGrp="1"/>
          </p:cNvSpPr>
          <p:nvPr>
            <p:ph type="sldNum" sz="quarter" idx="12"/>
          </p:nvPr>
        </p:nvSpPr>
        <p:spPr>
          <a:noFill/>
        </p:spPr>
        <p:txBody>
          <a:bodyPr/>
          <a:lstStyle/>
          <a:p>
            <a:fld id="{F4062562-A4FF-40C0-8172-112ADA89C67F}" type="slidenum">
              <a:rPr lang="en-US" altLang="zh-CN">
                <a:ea typeface="宋体" charset="-122"/>
              </a:rPr>
              <a:pPr/>
              <a:t>66</a:t>
            </a:fld>
            <a:endParaRPr lang="en-US" altLang="zh-CN">
              <a:ea typeface="宋体" charset="-122"/>
            </a:endParaRPr>
          </a:p>
        </p:txBody>
      </p:sp>
      <p:pic>
        <p:nvPicPr>
          <p:cNvPr id="134147" name="Picture 3"/>
          <p:cNvPicPr>
            <a:picLocks noChangeAspect="1" noChangeArrowheads="1"/>
          </p:cNvPicPr>
          <p:nvPr/>
        </p:nvPicPr>
        <p:blipFill>
          <a:blip r:embed="rId3"/>
          <a:srcRect/>
          <a:stretch>
            <a:fillRect/>
          </a:stretch>
        </p:blipFill>
        <p:spPr bwMode="auto">
          <a:xfrm>
            <a:off x="206375" y="1655763"/>
            <a:ext cx="8093075" cy="5175250"/>
          </a:xfrm>
          <a:prstGeom prst="rect">
            <a:avLst/>
          </a:prstGeom>
          <a:noFill/>
          <a:ln w="9525">
            <a:noFill/>
            <a:miter lim="800000"/>
            <a:headEnd/>
            <a:tailEnd/>
          </a:ln>
        </p:spPr>
      </p:pic>
      <p:pic>
        <p:nvPicPr>
          <p:cNvPr id="134148" name="Picture 5" descr="https://lh3.googleusercontent.com/Ex4DBnwcR0hHWa536w2ZKTus0OQut-y8u1c3Mv6wzmnqMUTOQgzk4ejqHWCrDyBjtcVgygnPUGJ430TU22s0XgKK0zf7oP9NjxhcbCwfwlItiDJZmxi92aHgnQ"/>
          <p:cNvPicPr>
            <a:picLocks noChangeAspect="1" noChangeArrowheads="1"/>
          </p:cNvPicPr>
          <p:nvPr/>
        </p:nvPicPr>
        <p:blipFill>
          <a:blip r:embed="rId4"/>
          <a:srcRect/>
          <a:stretch>
            <a:fillRect/>
          </a:stretch>
        </p:blipFill>
        <p:spPr bwMode="auto">
          <a:xfrm>
            <a:off x="5722938" y="503238"/>
            <a:ext cx="3322637" cy="1152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On Page SEO Example</a:t>
            </a:r>
            <a:endParaRPr lang="en-US" dirty="0"/>
          </a:p>
        </p:txBody>
      </p:sp>
      <p:sp>
        <p:nvSpPr>
          <p:cNvPr id="136194" name="Slide Number Placeholder 5"/>
          <p:cNvSpPr>
            <a:spLocks noGrp="1"/>
          </p:cNvSpPr>
          <p:nvPr>
            <p:ph type="sldNum" sz="quarter" idx="12"/>
          </p:nvPr>
        </p:nvSpPr>
        <p:spPr>
          <a:noFill/>
        </p:spPr>
        <p:txBody>
          <a:bodyPr/>
          <a:lstStyle/>
          <a:p>
            <a:fld id="{DB37BBAD-C83B-4410-9E1A-C9B80B7241C4}" type="slidenum">
              <a:rPr lang="en-US" altLang="zh-CN">
                <a:ea typeface="宋体" charset="-122"/>
              </a:rPr>
              <a:pPr/>
              <a:t>67</a:t>
            </a:fld>
            <a:endParaRPr lang="en-US" altLang="zh-CN">
              <a:ea typeface="宋体" charset="-122"/>
            </a:endParaRPr>
          </a:p>
        </p:txBody>
      </p:sp>
      <p:pic>
        <p:nvPicPr>
          <p:cNvPr id="136195" name="Picture 2" descr="Running Shoes"/>
          <p:cNvPicPr>
            <a:picLocks noChangeAspect="1" noChangeArrowheads="1"/>
          </p:cNvPicPr>
          <p:nvPr/>
        </p:nvPicPr>
        <p:blipFill>
          <a:blip r:embed="rId3"/>
          <a:srcRect/>
          <a:stretch>
            <a:fillRect/>
          </a:stretch>
        </p:blipFill>
        <p:spPr bwMode="auto">
          <a:xfrm>
            <a:off x="457200" y="688975"/>
            <a:ext cx="8156575" cy="60753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1" name="Picture 4" descr="http://seo-hacker.com/wp-content/uploads/2011/04/Title-Tag.jpg"/>
          <p:cNvPicPr>
            <a:picLocks noChangeAspect="1" noChangeArrowheads="1"/>
          </p:cNvPicPr>
          <p:nvPr/>
        </p:nvPicPr>
        <p:blipFill>
          <a:blip r:embed="rId3"/>
          <a:srcRect/>
          <a:stretch>
            <a:fillRect/>
          </a:stretch>
        </p:blipFill>
        <p:spPr bwMode="auto">
          <a:xfrm>
            <a:off x="4029075" y="1898650"/>
            <a:ext cx="4629150" cy="4273550"/>
          </a:xfrm>
          <a:prstGeom prst="rect">
            <a:avLst/>
          </a:prstGeom>
          <a:noFill/>
          <a:ln w="9525">
            <a:noFill/>
            <a:miter lim="800000"/>
            <a:headEnd/>
            <a:tailEnd/>
          </a:ln>
        </p:spPr>
      </p:pic>
      <p:sp>
        <p:nvSpPr>
          <p:cNvPr id="2" name="Title 1"/>
          <p:cNvSpPr>
            <a:spLocks noGrp="1"/>
          </p:cNvSpPr>
          <p:nvPr>
            <p:ph type="title"/>
          </p:nvPr>
        </p:nvSpPr>
        <p:spPr/>
        <p:txBody>
          <a:bodyPr/>
          <a:lstStyle/>
          <a:p>
            <a:pPr>
              <a:defRPr/>
            </a:pPr>
            <a:r>
              <a:rPr lang="en-US" dirty="0" smtClean="0"/>
              <a:t>Title Tags</a:t>
            </a:r>
            <a:endParaRPr lang="en-US" dirty="0"/>
          </a:p>
        </p:txBody>
      </p:sp>
      <p:sp>
        <p:nvSpPr>
          <p:cNvPr id="3" name="Content Placeholder 2"/>
          <p:cNvSpPr>
            <a:spLocks noGrp="1"/>
          </p:cNvSpPr>
          <p:nvPr>
            <p:ph idx="1"/>
          </p:nvPr>
        </p:nvSpPr>
        <p:spPr>
          <a:xfrm>
            <a:off x="457200" y="808038"/>
            <a:ext cx="8229600" cy="5937250"/>
          </a:xfrm>
        </p:spPr>
        <p:txBody>
          <a:bodyPr/>
          <a:lstStyle/>
          <a:p>
            <a:endParaRPr lang="en-US" altLang="zh-CN" smtClean="0">
              <a:ea typeface="宋体" charset="-122"/>
            </a:endParaRPr>
          </a:p>
          <a:p>
            <a:r>
              <a:rPr lang="en-US" altLang="zh-CN" smtClean="0">
                <a:ea typeface="宋体" charset="-122"/>
              </a:rPr>
              <a:t>Less than 70 characters </a:t>
            </a:r>
          </a:p>
          <a:p>
            <a:r>
              <a:rPr lang="en-US" altLang="zh-CN" smtClean="0">
                <a:ea typeface="宋体" charset="-122"/>
              </a:rPr>
              <a:t>Keywords to the front</a:t>
            </a:r>
          </a:p>
          <a:p>
            <a:r>
              <a:rPr lang="en-US" altLang="zh-CN" smtClean="0">
                <a:ea typeface="宋体" charset="-122"/>
              </a:rPr>
              <a:t>Leverage your brand</a:t>
            </a:r>
          </a:p>
          <a:p>
            <a:r>
              <a:rPr lang="en-US" altLang="zh-CN" smtClean="0">
                <a:ea typeface="宋体" charset="-122"/>
              </a:rPr>
              <a:t>Readability</a:t>
            </a:r>
          </a:p>
          <a:p>
            <a:endParaRPr lang="en-US" altLang="zh-CN" sz="2000" smtClean="0">
              <a:ea typeface="宋体" charset="-122"/>
            </a:endParaRPr>
          </a:p>
          <a:p>
            <a:endParaRPr lang="en-US" altLang="zh-CN" sz="2000" smtClean="0">
              <a:ea typeface="宋体" charset="-122"/>
            </a:endParaRPr>
          </a:p>
          <a:p>
            <a:endParaRPr lang="en-US" altLang="zh-CN" sz="2000" smtClean="0">
              <a:ea typeface="宋体" charset="-122"/>
            </a:endParaRPr>
          </a:p>
          <a:p>
            <a:endParaRPr lang="en-US" altLang="zh-CN" sz="2000" smtClean="0">
              <a:ea typeface="宋体" charset="-122"/>
            </a:endParaRPr>
          </a:p>
          <a:p>
            <a:r>
              <a:rPr lang="en-US" altLang="zh-CN" smtClean="0">
                <a:ea typeface="宋体" charset="-122"/>
              </a:rPr>
              <a:t>An Example:</a:t>
            </a:r>
          </a:p>
          <a:p>
            <a:pPr>
              <a:buFontTx/>
              <a:buNone/>
            </a:pPr>
            <a:r>
              <a:rPr lang="en-US" altLang="zh-CN" sz="1600" smtClean="0">
                <a:ea typeface="宋体" charset="-122"/>
              </a:rPr>
              <a:t>&lt;html charset="utf-8" lang="en-US"&gt; </a:t>
            </a:r>
          </a:p>
          <a:p>
            <a:pPr>
              <a:buFontTx/>
              <a:buNone/>
            </a:pPr>
            <a:r>
              <a:rPr lang="en-US" altLang="zh-CN" sz="1600" smtClean="0">
                <a:ea typeface="宋体" charset="-122"/>
              </a:rPr>
              <a:t>&lt;head&gt;</a:t>
            </a:r>
          </a:p>
          <a:p>
            <a:pPr>
              <a:buFontTx/>
              <a:buNone/>
            </a:pPr>
            <a:r>
              <a:rPr lang="en-US" altLang="zh-CN" sz="1600" smtClean="0">
                <a:ea typeface="宋体" charset="-122"/>
              </a:rPr>
              <a:t>&lt;title&gt;Chicago Tribune: Chicago breaking news, sports, business, entertainment, weather and traffic - Chicago Tribune&lt;/title&gt;</a:t>
            </a:r>
          </a:p>
        </p:txBody>
      </p:sp>
      <p:sp>
        <p:nvSpPr>
          <p:cNvPr id="138244" name="Slide Number Placeholder 6"/>
          <p:cNvSpPr>
            <a:spLocks noGrp="1"/>
          </p:cNvSpPr>
          <p:nvPr>
            <p:ph type="sldNum" sz="quarter" idx="12"/>
          </p:nvPr>
        </p:nvSpPr>
        <p:spPr>
          <a:noFill/>
        </p:spPr>
        <p:txBody>
          <a:bodyPr/>
          <a:lstStyle/>
          <a:p>
            <a:fld id="{61BA9476-7A45-4643-92A6-21DBAE890D88}" type="slidenum">
              <a:rPr lang="en-US" altLang="zh-CN">
                <a:ea typeface="宋体" charset="-122"/>
              </a:rPr>
              <a:pPr/>
              <a:t>68</a:t>
            </a:fld>
            <a:endParaRPr lang="en-US" altLang="zh-CN">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3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3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30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30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3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URL Structures</a:t>
            </a:r>
            <a:endParaRPr lang="en-US" dirty="0"/>
          </a:p>
        </p:txBody>
      </p:sp>
      <p:sp>
        <p:nvSpPr>
          <p:cNvPr id="3" name="Content Placeholder 2"/>
          <p:cNvSpPr>
            <a:spLocks noGrp="1"/>
          </p:cNvSpPr>
          <p:nvPr>
            <p:ph idx="1"/>
          </p:nvPr>
        </p:nvSpPr>
        <p:spPr>
          <a:xfrm>
            <a:off x="0" y="1219200"/>
            <a:ext cx="8918575" cy="4800600"/>
          </a:xfrm>
        </p:spPr>
        <p:txBody>
          <a:bodyPr/>
          <a:lstStyle/>
          <a:p>
            <a:r>
              <a:rPr lang="en-US" altLang="zh-CN" smtClean="0">
                <a:ea typeface="宋体" charset="-122"/>
              </a:rPr>
              <a:t>Empathy </a:t>
            </a:r>
            <a:r>
              <a:rPr lang="en-US" altLang="zh-CN" sz="2000" smtClean="0">
                <a:ea typeface="宋体" charset="-122"/>
              </a:rPr>
              <a:t>(what you expect to find at your url) (http://chicagotribune.com)</a:t>
            </a:r>
            <a:endParaRPr lang="en-US" altLang="zh-CN" smtClean="0">
              <a:ea typeface="宋体" charset="-122"/>
            </a:endParaRPr>
          </a:p>
          <a:p>
            <a:r>
              <a:rPr lang="en-US" altLang="zh-CN" smtClean="0">
                <a:ea typeface="宋体" charset="-122"/>
              </a:rPr>
              <a:t>Short (</a:t>
            </a:r>
            <a:r>
              <a:rPr lang="en-US" altLang="zh-CN" smtClean="0">
                <a:ea typeface="宋体" charset="-122"/>
                <a:hlinkClick r:id="rId3"/>
              </a:rPr>
              <a:t>https://goo.gl/</a:t>
            </a:r>
            <a:r>
              <a:rPr lang="en-US" altLang="zh-CN" smtClean="0">
                <a:ea typeface="宋体" charset="-122"/>
              </a:rPr>
              <a:t>  or </a:t>
            </a:r>
            <a:r>
              <a:rPr lang="en-US" altLang="zh-CN" smtClean="0">
                <a:ea typeface="宋体" charset="-122"/>
                <a:hlinkClick r:id="rId4"/>
              </a:rPr>
              <a:t>http://tinyurl.com/</a:t>
            </a:r>
            <a:r>
              <a:rPr lang="en-US" altLang="zh-CN" smtClean="0">
                <a:ea typeface="宋体" charset="-122"/>
              </a:rPr>
              <a:t>) </a:t>
            </a:r>
          </a:p>
          <a:p>
            <a:r>
              <a:rPr lang="en-US" altLang="zh-CN" smtClean="0">
                <a:ea typeface="宋体" charset="-122"/>
              </a:rPr>
              <a:t>Keyword is helpful (not required)</a:t>
            </a:r>
          </a:p>
          <a:p>
            <a:r>
              <a:rPr lang="en-US" altLang="zh-CN" smtClean="0">
                <a:ea typeface="宋体" charset="-122"/>
              </a:rPr>
              <a:t>Static ( </a:t>
            </a:r>
            <a:r>
              <a:rPr lang="en-US" altLang="zh-CN" smtClean="0">
                <a:ea typeface="宋体" charset="-122"/>
                <a:hlinkClick r:id="rId5"/>
              </a:rPr>
              <a:t>www.mysite.org/blog?id=123</a:t>
            </a:r>
            <a:r>
              <a:rPr lang="en-US" altLang="zh-CN" smtClean="0">
                <a:ea typeface="宋体" charset="-122"/>
              </a:rPr>
              <a:t> to</a:t>
            </a:r>
            <a:br>
              <a:rPr lang="en-US" altLang="zh-CN" smtClean="0">
                <a:ea typeface="宋体" charset="-122"/>
              </a:rPr>
            </a:br>
            <a:r>
              <a:rPr lang="en-US" altLang="zh-CN" smtClean="0">
                <a:ea typeface="宋体" charset="-122"/>
              </a:rPr>
              <a:t>       </a:t>
            </a:r>
            <a:r>
              <a:rPr lang="en-US" altLang="zh-CN" smtClean="0">
                <a:ea typeface="宋体" charset="-122"/>
                <a:hlinkClick r:id="rId6"/>
              </a:rPr>
              <a:t>www.mysite.org/blog/11-best-practices</a:t>
            </a:r>
            <a:r>
              <a:rPr lang="en-US" altLang="zh-CN" smtClean="0">
                <a:ea typeface="宋体" charset="-122"/>
              </a:rPr>
              <a:t> )</a:t>
            </a:r>
          </a:p>
          <a:p>
            <a:r>
              <a:rPr lang="en-US" altLang="zh-CN" smtClean="0">
                <a:ea typeface="宋体" charset="-122"/>
              </a:rPr>
              <a:t>Descriptive</a:t>
            </a:r>
          </a:p>
          <a:p>
            <a:pPr lvl="1"/>
            <a:r>
              <a:rPr lang="en-US" altLang="zh-CN" smtClean="0">
                <a:ea typeface="宋体" charset="-122"/>
                <a:hlinkClick r:id="rId7"/>
              </a:rPr>
              <a:t>www.thestore.com/hardware/screwdrivers</a:t>
            </a:r>
            <a:r>
              <a:rPr lang="en-US" altLang="zh-CN" smtClean="0">
                <a:ea typeface="宋体" charset="-122"/>
              </a:rPr>
              <a:t> </a:t>
            </a:r>
          </a:p>
          <a:p>
            <a:pPr lvl="1"/>
            <a:r>
              <a:rPr lang="en-US" altLang="zh-CN" smtClean="0">
                <a:ea typeface="宋体" charset="-122"/>
                <a:hlinkClick r:id="rId8"/>
              </a:rPr>
              <a:t>www.thestore.com/cat33/item4326</a:t>
            </a:r>
            <a:r>
              <a:rPr lang="en-US" altLang="zh-CN" smtClean="0">
                <a:ea typeface="宋体" charset="-122"/>
              </a:rPr>
              <a:t> </a:t>
            </a:r>
          </a:p>
        </p:txBody>
      </p:sp>
      <p:sp>
        <p:nvSpPr>
          <p:cNvPr id="140291" name="Slide Number Placeholder 4"/>
          <p:cNvSpPr>
            <a:spLocks noGrp="1"/>
          </p:cNvSpPr>
          <p:nvPr>
            <p:ph type="sldNum" sz="quarter" idx="12"/>
          </p:nvPr>
        </p:nvSpPr>
        <p:spPr>
          <a:noFill/>
        </p:spPr>
        <p:txBody>
          <a:bodyPr/>
          <a:lstStyle/>
          <a:p>
            <a:fld id="{299364D1-E378-4033-8769-AD39A71B6615}" type="slidenum">
              <a:rPr lang="en-US" altLang="zh-CN">
                <a:ea typeface="宋体" charset="-122"/>
              </a:rPr>
              <a:pPr/>
              <a:t>69</a:t>
            </a:fld>
            <a:endParaRPr lang="en-US" altLang="zh-CN">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C15C28C4-EABA-44E9-BD03-9648449F17A9}" type="slidenum">
              <a:rPr lang="en-US"/>
              <a:pPr>
                <a:defRPr/>
              </a:pPr>
              <a:t>7</a:t>
            </a:fld>
            <a:endParaRPr lang="en-US"/>
          </a:p>
        </p:txBody>
      </p:sp>
      <p:sp>
        <p:nvSpPr>
          <p:cNvPr id="3" name="Title 2"/>
          <p:cNvSpPr>
            <a:spLocks noGrp="1"/>
          </p:cNvSpPr>
          <p:nvPr>
            <p:ph type="title"/>
          </p:nvPr>
        </p:nvSpPr>
        <p:spPr>
          <a:xfrm>
            <a:off x="209550" y="161925"/>
            <a:ext cx="8534400" cy="792163"/>
          </a:xfrm>
        </p:spPr>
        <p:txBody>
          <a:bodyPr/>
          <a:lstStyle/>
          <a:p>
            <a:r>
              <a:rPr lang="en-US" altLang="zh-CN" sz="2000" cap="none" smtClean="0">
                <a:latin typeface="Arial" charset="0"/>
                <a:ea typeface="宋体" charset="-122"/>
              </a:rPr>
              <a:t>WORLD INTERNET USAGE AND POPULATION STATISTICS –  COMPARISON BETWEEN JUNE 2012 AND JUNE 2014</a:t>
            </a:r>
            <a:r>
              <a:rPr lang="en-US" altLang="zh-CN" sz="2000" cap="none" smtClean="0">
                <a:ea typeface="宋体" charset="-122"/>
              </a:rPr>
              <a:t/>
            </a:r>
            <a:br>
              <a:rPr lang="en-US" altLang="zh-CN" sz="2000" cap="none" smtClean="0">
                <a:ea typeface="宋体" charset="-122"/>
              </a:rPr>
            </a:br>
            <a:endParaRPr lang="en-US" altLang="zh-CN" sz="2000" cap="none" smtClean="0">
              <a:ea typeface="宋体" charset="-122"/>
            </a:endParaRPr>
          </a:p>
        </p:txBody>
      </p:sp>
      <p:graphicFrame>
        <p:nvGraphicFramePr>
          <p:cNvPr id="5" name="Content Placeholder 4"/>
          <p:cNvGraphicFramePr>
            <a:graphicFrameLocks noGrp="1"/>
          </p:cNvGraphicFramePr>
          <p:nvPr>
            <p:ph idx="1"/>
          </p:nvPr>
        </p:nvGraphicFramePr>
        <p:xfrm>
          <a:off x="809625" y="3679825"/>
          <a:ext cx="7524750" cy="366713"/>
        </p:xfrm>
        <a:graphic>
          <a:graphicData uri="http://schemas.openxmlformats.org/drawingml/2006/table">
            <a:tbl>
              <a:tblPr/>
              <a:tblGrid>
                <a:gridCol w="7524750"/>
              </a:tblGrid>
              <a:tr h="0">
                <a:tc>
                  <a:txBody>
                    <a:bodyPr/>
                    <a:lstStyle/>
                    <a:p>
                      <a:pPr algn="ctr"/>
                      <a:endParaRPr lang="en-US"/>
                    </a:p>
                  </a:txBody>
                  <a:tcPr anchor="ctr">
                    <a:lnL>
                      <a:noFill/>
                    </a:lnL>
                    <a:lnR>
                      <a:noFill/>
                    </a:lnR>
                    <a:lnT>
                      <a:noFill/>
                    </a:lnT>
                    <a:lnB>
                      <a:noFill/>
                    </a:lnB>
                    <a:solidFill>
                      <a:srgbClr val="FFFFFF"/>
                    </a:solidFill>
                  </a:tcPr>
                </a:tc>
              </a:tr>
            </a:tbl>
          </a:graphicData>
        </a:graphic>
      </p:graphicFrame>
      <p:graphicFrame>
        <p:nvGraphicFramePr>
          <p:cNvPr id="6" name="Table 5"/>
          <p:cNvGraphicFramePr>
            <a:graphicFrameLocks noGrp="1"/>
          </p:cNvGraphicFramePr>
          <p:nvPr/>
        </p:nvGraphicFramePr>
        <p:xfrm>
          <a:off x="0" y="942975"/>
          <a:ext cx="9144000" cy="2582863"/>
        </p:xfrm>
        <a:graphic>
          <a:graphicData uri="http://schemas.openxmlformats.org/drawingml/2006/table">
            <a:tbl>
              <a:tblPr/>
              <a:tblGrid>
                <a:gridCol w="1926479"/>
                <a:gridCol w="1302411"/>
                <a:gridCol w="1397378"/>
                <a:gridCol w="1438076"/>
                <a:gridCol w="1356676"/>
                <a:gridCol w="831022"/>
                <a:gridCol w="891958"/>
              </a:tblGrid>
              <a:tr h="510570">
                <a:tc>
                  <a:txBody>
                    <a:bodyPr/>
                    <a:lstStyle/>
                    <a:p>
                      <a:pPr algn="ctr"/>
                      <a:r>
                        <a:rPr lang="en-US" sz="1100" b="1" dirty="0">
                          <a:latin typeface="Arial"/>
                        </a:rPr>
                        <a:t>World Regions</a:t>
                      </a:r>
                      <a:endParaRPr lang="en-US" sz="1100" dirty="0"/>
                    </a:p>
                  </a:txBody>
                  <a:tcPr marL="15332" marR="15332" marT="15332" marB="15332" anchor="ctr">
                    <a:lnL>
                      <a:noFill/>
                    </a:lnL>
                    <a:lnR>
                      <a:noFill/>
                    </a:lnR>
                    <a:lnT>
                      <a:noFill/>
                    </a:lnT>
                    <a:lnB>
                      <a:noFill/>
                    </a:lnB>
                    <a:solidFill>
                      <a:srgbClr val="CCCC99"/>
                    </a:solidFill>
                  </a:tcPr>
                </a:tc>
                <a:tc>
                  <a:txBody>
                    <a:bodyPr/>
                    <a:lstStyle/>
                    <a:p>
                      <a:pPr algn="ctr"/>
                      <a:r>
                        <a:rPr lang="en-US" sz="1100" b="1" dirty="0">
                          <a:latin typeface="Arial"/>
                        </a:rPr>
                        <a:t>Population</a:t>
                      </a:r>
                      <a:br>
                        <a:rPr lang="en-US" sz="1100" b="1" dirty="0">
                          <a:latin typeface="Arial"/>
                        </a:rPr>
                      </a:br>
                      <a:r>
                        <a:rPr lang="en-US" sz="1100" b="1" dirty="0">
                          <a:latin typeface="Arial"/>
                        </a:rPr>
                        <a:t>( </a:t>
                      </a:r>
                      <a:r>
                        <a:rPr lang="en-US" sz="1100" b="1" dirty="0" smtClean="0">
                          <a:latin typeface="Arial"/>
                        </a:rPr>
                        <a:t>6/2012 </a:t>
                      </a:r>
                      <a:r>
                        <a:rPr lang="en-US" sz="1100" b="1" dirty="0">
                          <a:latin typeface="Arial"/>
                        </a:rPr>
                        <a:t>Est.)</a:t>
                      </a:r>
                      <a:endParaRPr lang="en-US" sz="1100" dirty="0"/>
                    </a:p>
                  </a:txBody>
                  <a:tcPr marL="15332" marR="15332" marT="15332" marB="15332" anchor="ctr">
                    <a:lnL>
                      <a:noFill/>
                    </a:lnL>
                    <a:lnR>
                      <a:noFill/>
                    </a:lnR>
                    <a:lnT>
                      <a:noFill/>
                    </a:lnT>
                    <a:lnB>
                      <a:noFill/>
                    </a:lnB>
                    <a:solidFill>
                      <a:srgbClr val="CCCC99"/>
                    </a:solidFill>
                  </a:tcPr>
                </a:tc>
                <a:tc>
                  <a:txBody>
                    <a:bodyPr/>
                    <a:lstStyle/>
                    <a:p>
                      <a:pPr algn="ctr"/>
                      <a:r>
                        <a:rPr lang="en-US" sz="1100" b="1" dirty="0">
                          <a:latin typeface="Arial"/>
                        </a:rPr>
                        <a:t>Internet Users</a:t>
                      </a:r>
                      <a:br>
                        <a:rPr lang="en-US" sz="1100" b="1" dirty="0">
                          <a:latin typeface="Arial"/>
                        </a:rPr>
                      </a:br>
                      <a:r>
                        <a:rPr lang="en-US" sz="1100" b="1" dirty="0">
                          <a:latin typeface="Arial"/>
                        </a:rPr>
                        <a:t>Dec. 31, 2000</a:t>
                      </a:r>
                      <a:endParaRPr lang="en-US" sz="1100" dirty="0"/>
                    </a:p>
                  </a:txBody>
                  <a:tcPr marL="15332" marR="15332" marT="15332" marB="15332" anchor="ctr">
                    <a:lnL>
                      <a:noFill/>
                    </a:lnL>
                    <a:lnR>
                      <a:noFill/>
                    </a:lnR>
                    <a:lnT>
                      <a:noFill/>
                    </a:lnT>
                    <a:lnB>
                      <a:noFill/>
                    </a:lnB>
                    <a:solidFill>
                      <a:srgbClr val="CCCC99"/>
                    </a:solidFill>
                  </a:tcPr>
                </a:tc>
                <a:tc>
                  <a:txBody>
                    <a:bodyPr/>
                    <a:lstStyle/>
                    <a:p>
                      <a:pPr algn="ctr"/>
                      <a:r>
                        <a:rPr lang="en-US" sz="1100" b="1" dirty="0">
                          <a:latin typeface="Arial"/>
                        </a:rPr>
                        <a:t>Internet Users</a:t>
                      </a:r>
                      <a:br>
                        <a:rPr lang="en-US" sz="1100" b="1" dirty="0">
                          <a:latin typeface="Arial"/>
                        </a:rPr>
                      </a:br>
                      <a:r>
                        <a:rPr lang="en-US" sz="1100" b="1" dirty="0" smtClean="0">
                          <a:latin typeface="Arial"/>
                        </a:rPr>
                        <a:t>(6/2012 Est.)</a:t>
                      </a:r>
                      <a:endParaRPr lang="en-US" sz="1100" dirty="0"/>
                    </a:p>
                  </a:txBody>
                  <a:tcPr marL="15332" marR="15332" marT="15332" marB="15332" anchor="ctr">
                    <a:lnL>
                      <a:noFill/>
                    </a:lnL>
                    <a:lnR>
                      <a:noFill/>
                    </a:lnR>
                    <a:lnT>
                      <a:noFill/>
                    </a:lnT>
                    <a:lnB>
                      <a:noFill/>
                    </a:lnB>
                    <a:solidFill>
                      <a:srgbClr val="CCCC99"/>
                    </a:solidFill>
                  </a:tcPr>
                </a:tc>
                <a:tc>
                  <a:txBody>
                    <a:bodyPr/>
                    <a:lstStyle/>
                    <a:p>
                      <a:pPr algn="ctr"/>
                      <a:r>
                        <a:rPr lang="en-US" sz="1100" b="1" dirty="0">
                          <a:latin typeface="Arial"/>
                        </a:rPr>
                        <a:t>Penetration</a:t>
                      </a:r>
                      <a:br>
                        <a:rPr lang="en-US" sz="1100" b="1" dirty="0">
                          <a:latin typeface="Arial"/>
                        </a:rPr>
                      </a:br>
                      <a:r>
                        <a:rPr lang="en-US" sz="1100" b="1" dirty="0">
                          <a:latin typeface="Arial"/>
                        </a:rPr>
                        <a:t>(% Population)</a:t>
                      </a:r>
                      <a:endParaRPr lang="en-US" sz="1100" dirty="0"/>
                    </a:p>
                  </a:txBody>
                  <a:tcPr marL="15332" marR="15332" marT="15332" marB="15332" anchor="ctr">
                    <a:lnL>
                      <a:noFill/>
                    </a:lnL>
                    <a:lnR>
                      <a:noFill/>
                    </a:lnR>
                    <a:lnT>
                      <a:noFill/>
                    </a:lnT>
                    <a:lnB>
                      <a:noFill/>
                    </a:lnB>
                    <a:solidFill>
                      <a:srgbClr val="CCCC99"/>
                    </a:solidFill>
                  </a:tcPr>
                </a:tc>
                <a:tc>
                  <a:txBody>
                    <a:bodyPr/>
                    <a:lstStyle/>
                    <a:p>
                      <a:pPr algn="ctr"/>
                      <a:r>
                        <a:rPr lang="en-US" sz="1100" b="1" dirty="0">
                          <a:latin typeface="Arial"/>
                        </a:rPr>
                        <a:t>Growth</a:t>
                      </a:r>
                      <a:br>
                        <a:rPr lang="en-US" sz="1100" b="1" dirty="0">
                          <a:latin typeface="Arial"/>
                        </a:rPr>
                      </a:br>
                      <a:r>
                        <a:rPr lang="en-US" sz="1100" b="1" dirty="0">
                          <a:latin typeface="Arial"/>
                        </a:rPr>
                        <a:t>2000-2012</a:t>
                      </a:r>
                      <a:endParaRPr lang="en-US" sz="1100" dirty="0"/>
                    </a:p>
                  </a:txBody>
                  <a:tcPr marL="15332" marR="15332" marT="15332" marB="15332" anchor="ctr">
                    <a:lnL>
                      <a:noFill/>
                    </a:lnL>
                    <a:lnR>
                      <a:noFill/>
                    </a:lnR>
                    <a:lnT>
                      <a:noFill/>
                    </a:lnT>
                    <a:lnB>
                      <a:noFill/>
                    </a:lnB>
                    <a:solidFill>
                      <a:srgbClr val="CCCC99"/>
                    </a:solidFill>
                  </a:tcPr>
                </a:tc>
                <a:tc>
                  <a:txBody>
                    <a:bodyPr/>
                    <a:lstStyle/>
                    <a:p>
                      <a:pPr algn="ctr"/>
                      <a:r>
                        <a:rPr lang="en-US" sz="1100" b="1" dirty="0">
                          <a:latin typeface="Arial"/>
                        </a:rPr>
                        <a:t>Users %</a:t>
                      </a:r>
                      <a:br>
                        <a:rPr lang="en-US" sz="1100" b="1" dirty="0">
                          <a:latin typeface="Arial"/>
                        </a:rPr>
                      </a:br>
                      <a:r>
                        <a:rPr lang="en-US" sz="1100" b="1" dirty="0">
                          <a:latin typeface="Arial"/>
                        </a:rPr>
                        <a:t>of Table</a:t>
                      </a:r>
                      <a:endParaRPr lang="en-US" sz="1100" dirty="0"/>
                    </a:p>
                  </a:txBody>
                  <a:tcPr marL="15332" marR="15332" marT="15332" marB="15332" anchor="ctr">
                    <a:lnL>
                      <a:noFill/>
                    </a:lnL>
                    <a:lnR>
                      <a:noFill/>
                    </a:lnR>
                    <a:lnT>
                      <a:noFill/>
                    </a:lnT>
                    <a:lnB>
                      <a:noFill/>
                    </a:lnB>
                    <a:solidFill>
                      <a:srgbClr val="CCCC99"/>
                    </a:solidFill>
                  </a:tcPr>
                </a:tc>
              </a:tr>
              <a:tr h="314511">
                <a:tc>
                  <a:txBody>
                    <a:bodyPr/>
                    <a:lstStyle/>
                    <a:p>
                      <a:pPr algn="l"/>
                      <a:r>
                        <a:rPr lang="en-US" sz="1200" b="1" dirty="0">
                          <a:latin typeface="Arial"/>
                          <a:hlinkClick r:id="rId3"/>
                        </a:rPr>
                        <a:t>Africa</a:t>
                      </a:r>
                      <a:endParaRPr lang="en-US" sz="1200" dirty="0"/>
                    </a:p>
                  </a:txBody>
                  <a:tcPr marL="15332" marR="15332" marT="15332" marB="15332" anchor="ctr">
                    <a:lnL>
                      <a:noFill/>
                    </a:lnL>
                    <a:lnR>
                      <a:noFill/>
                    </a:lnR>
                    <a:lnT>
                      <a:noFill/>
                    </a:lnT>
                    <a:lnB>
                      <a:noFill/>
                    </a:lnB>
                    <a:solidFill>
                      <a:srgbClr val="FFFFFF"/>
                    </a:solidFill>
                  </a:tcPr>
                </a:tc>
                <a:tc>
                  <a:txBody>
                    <a:bodyPr/>
                    <a:lstStyle/>
                    <a:p>
                      <a:pPr algn="r"/>
                      <a:r>
                        <a:rPr lang="en-US" sz="1200" dirty="0">
                          <a:latin typeface="Arial"/>
                        </a:rPr>
                        <a:t>1,073,380,925</a:t>
                      </a:r>
                      <a:endParaRPr lang="en-US" sz="1200" dirty="0"/>
                    </a:p>
                  </a:txBody>
                  <a:tcPr marL="15332" marR="15332" marT="15332" marB="15332" anchor="ctr">
                    <a:lnL>
                      <a:noFill/>
                    </a:lnL>
                    <a:lnR>
                      <a:noFill/>
                    </a:lnR>
                    <a:lnT>
                      <a:noFill/>
                    </a:lnT>
                    <a:lnB>
                      <a:noFill/>
                    </a:lnB>
                    <a:solidFill>
                      <a:srgbClr val="FFFFFF"/>
                    </a:solidFill>
                  </a:tcPr>
                </a:tc>
                <a:tc>
                  <a:txBody>
                    <a:bodyPr/>
                    <a:lstStyle/>
                    <a:p>
                      <a:pPr algn="r"/>
                      <a:r>
                        <a:rPr lang="en-US" sz="1200">
                          <a:latin typeface="Arial"/>
                        </a:rPr>
                        <a:t>4,514,400</a:t>
                      </a:r>
                      <a:endParaRPr lang="en-US" sz="1200"/>
                    </a:p>
                  </a:txBody>
                  <a:tcPr marL="15332" marR="15332" marT="15332" marB="15332" anchor="ctr">
                    <a:lnL>
                      <a:noFill/>
                    </a:lnL>
                    <a:lnR>
                      <a:noFill/>
                    </a:lnR>
                    <a:lnT>
                      <a:noFill/>
                    </a:lnT>
                    <a:lnB>
                      <a:noFill/>
                    </a:lnB>
                    <a:solidFill>
                      <a:srgbClr val="FFFFFF"/>
                    </a:solidFill>
                  </a:tcPr>
                </a:tc>
                <a:tc>
                  <a:txBody>
                    <a:bodyPr/>
                    <a:lstStyle/>
                    <a:p>
                      <a:pPr algn="r"/>
                      <a:r>
                        <a:rPr lang="en-US" sz="1200" b="1" dirty="0">
                          <a:solidFill>
                            <a:srgbClr val="0000FF"/>
                          </a:solidFill>
                          <a:latin typeface="Arial"/>
                        </a:rPr>
                        <a:t>167,335,676</a:t>
                      </a:r>
                      <a:endParaRPr lang="en-US" sz="1200" dirty="0">
                        <a:solidFill>
                          <a:srgbClr val="0000FF"/>
                        </a:solidFill>
                      </a:endParaRPr>
                    </a:p>
                  </a:txBody>
                  <a:tcPr marL="15332" marR="15332" marT="15332" marB="15332" anchor="ctr">
                    <a:lnL>
                      <a:noFill/>
                    </a:lnL>
                    <a:lnR>
                      <a:noFill/>
                    </a:lnR>
                    <a:lnT>
                      <a:noFill/>
                    </a:lnT>
                    <a:lnB>
                      <a:noFill/>
                    </a:lnB>
                    <a:solidFill>
                      <a:srgbClr val="FFFFFF"/>
                    </a:solidFill>
                  </a:tcPr>
                </a:tc>
                <a:tc>
                  <a:txBody>
                    <a:bodyPr/>
                    <a:lstStyle/>
                    <a:p>
                      <a:pPr algn="ctr"/>
                      <a:r>
                        <a:rPr lang="en-US" sz="1200" dirty="0">
                          <a:latin typeface="Arial"/>
                        </a:rPr>
                        <a:t>15.6 %</a:t>
                      </a:r>
                      <a:endParaRPr lang="en-US" sz="1200" dirty="0"/>
                    </a:p>
                  </a:txBody>
                  <a:tcPr marL="15332" marR="15332" marT="15332" marB="15332" anchor="ctr">
                    <a:lnL>
                      <a:noFill/>
                    </a:lnL>
                    <a:lnR>
                      <a:noFill/>
                    </a:lnR>
                    <a:lnT>
                      <a:noFill/>
                    </a:lnT>
                    <a:lnB>
                      <a:noFill/>
                    </a:lnB>
                    <a:solidFill>
                      <a:srgbClr val="FFFFFF"/>
                    </a:solidFill>
                  </a:tcPr>
                </a:tc>
                <a:tc>
                  <a:txBody>
                    <a:bodyPr/>
                    <a:lstStyle/>
                    <a:p>
                      <a:pPr algn="r"/>
                      <a:r>
                        <a:rPr lang="en-US" sz="1200">
                          <a:latin typeface="Arial"/>
                        </a:rPr>
                        <a:t>3,606.7 %</a:t>
                      </a:r>
                      <a:endParaRPr lang="en-US" sz="1200"/>
                    </a:p>
                  </a:txBody>
                  <a:tcPr marL="15332" marR="15332" marT="15332" marB="15332" anchor="ctr">
                    <a:lnL>
                      <a:noFill/>
                    </a:lnL>
                    <a:lnR>
                      <a:noFill/>
                    </a:lnR>
                    <a:lnT>
                      <a:noFill/>
                    </a:lnT>
                    <a:lnB>
                      <a:noFill/>
                    </a:lnB>
                    <a:solidFill>
                      <a:srgbClr val="FFFFFF"/>
                    </a:solidFill>
                  </a:tcPr>
                </a:tc>
                <a:tc>
                  <a:txBody>
                    <a:bodyPr/>
                    <a:lstStyle/>
                    <a:p>
                      <a:pPr algn="ctr"/>
                      <a:r>
                        <a:rPr lang="en-US" sz="1200" dirty="0">
                          <a:latin typeface="Arial"/>
                        </a:rPr>
                        <a:t>7.0 %</a:t>
                      </a:r>
                      <a:endParaRPr lang="en-US" sz="1200" dirty="0"/>
                    </a:p>
                  </a:txBody>
                  <a:tcPr marL="15332" marR="15332" marT="15332" marB="15332" anchor="ctr">
                    <a:lnL>
                      <a:noFill/>
                    </a:lnL>
                    <a:lnR>
                      <a:noFill/>
                    </a:lnR>
                    <a:lnT>
                      <a:noFill/>
                    </a:lnT>
                    <a:lnB>
                      <a:noFill/>
                    </a:lnB>
                    <a:solidFill>
                      <a:srgbClr val="FFFFFF"/>
                    </a:solidFill>
                  </a:tcPr>
                </a:tc>
              </a:tr>
              <a:tr h="216481">
                <a:tc>
                  <a:txBody>
                    <a:bodyPr/>
                    <a:lstStyle/>
                    <a:p>
                      <a:pPr algn="l"/>
                      <a:r>
                        <a:rPr lang="en-US" sz="1200" b="1" dirty="0">
                          <a:latin typeface="Arial"/>
                          <a:hlinkClick r:id="rId4"/>
                        </a:rPr>
                        <a:t>Asia</a:t>
                      </a:r>
                      <a:endParaRPr lang="en-US" sz="1200" dirty="0"/>
                    </a:p>
                  </a:txBody>
                  <a:tcPr marL="15332" marR="15332" marT="15332" marB="15332" anchor="ctr">
                    <a:lnL>
                      <a:noFill/>
                    </a:lnL>
                    <a:lnR>
                      <a:noFill/>
                    </a:lnR>
                    <a:lnT>
                      <a:noFill/>
                    </a:lnT>
                    <a:lnB>
                      <a:noFill/>
                    </a:lnB>
                    <a:solidFill>
                      <a:srgbClr val="F1F1F1"/>
                    </a:solidFill>
                  </a:tcPr>
                </a:tc>
                <a:tc>
                  <a:txBody>
                    <a:bodyPr/>
                    <a:lstStyle/>
                    <a:p>
                      <a:pPr algn="r"/>
                      <a:r>
                        <a:rPr lang="en-US" sz="1200" dirty="0">
                          <a:latin typeface="Arial"/>
                        </a:rPr>
                        <a:t>3,922,066,987</a:t>
                      </a:r>
                      <a:endParaRPr lang="en-US" sz="1200" dirty="0"/>
                    </a:p>
                  </a:txBody>
                  <a:tcPr marL="15332" marR="15332" marT="15332" marB="15332" anchor="ctr">
                    <a:lnL>
                      <a:noFill/>
                    </a:lnL>
                    <a:lnR>
                      <a:noFill/>
                    </a:lnR>
                    <a:lnT>
                      <a:noFill/>
                    </a:lnT>
                    <a:lnB>
                      <a:noFill/>
                    </a:lnB>
                    <a:solidFill>
                      <a:srgbClr val="F1F1F1"/>
                    </a:solidFill>
                  </a:tcPr>
                </a:tc>
                <a:tc>
                  <a:txBody>
                    <a:bodyPr/>
                    <a:lstStyle/>
                    <a:p>
                      <a:pPr algn="r"/>
                      <a:r>
                        <a:rPr lang="en-US" sz="1200" dirty="0">
                          <a:latin typeface="Arial"/>
                        </a:rPr>
                        <a:t>114,304,000</a:t>
                      </a:r>
                      <a:endParaRPr lang="en-US" sz="1200" dirty="0"/>
                    </a:p>
                  </a:txBody>
                  <a:tcPr marL="15332" marR="15332" marT="15332" marB="15332" anchor="ctr">
                    <a:lnL>
                      <a:noFill/>
                    </a:lnL>
                    <a:lnR>
                      <a:noFill/>
                    </a:lnR>
                    <a:lnT>
                      <a:noFill/>
                    </a:lnT>
                    <a:lnB>
                      <a:noFill/>
                    </a:lnB>
                    <a:solidFill>
                      <a:srgbClr val="F1F1F1"/>
                    </a:solidFill>
                  </a:tcPr>
                </a:tc>
                <a:tc>
                  <a:txBody>
                    <a:bodyPr/>
                    <a:lstStyle/>
                    <a:p>
                      <a:pPr algn="r"/>
                      <a:r>
                        <a:rPr lang="en-US" sz="1200" b="1" dirty="0">
                          <a:solidFill>
                            <a:srgbClr val="0000FF"/>
                          </a:solidFill>
                          <a:latin typeface="Arial"/>
                        </a:rPr>
                        <a:t>1,076,681,059</a:t>
                      </a:r>
                      <a:endParaRPr lang="en-US" sz="1200" dirty="0">
                        <a:solidFill>
                          <a:srgbClr val="0000FF"/>
                        </a:solidFill>
                      </a:endParaRPr>
                    </a:p>
                  </a:txBody>
                  <a:tcPr marL="15332" marR="15332" marT="15332" marB="15332" anchor="ctr">
                    <a:lnL>
                      <a:noFill/>
                    </a:lnL>
                    <a:lnR>
                      <a:noFill/>
                    </a:lnR>
                    <a:lnT>
                      <a:noFill/>
                    </a:lnT>
                    <a:lnB>
                      <a:noFill/>
                    </a:lnB>
                    <a:solidFill>
                      <a:srgbClr val="F1F1F1"/>
                    </a:solidFill>
                  </a:tcPr>
                </a:tc>
                <a:tc>
                  <a:txBody>
                    <a:bodyPr/>
                    <a:lstStyle/>
                    <a:p>
                      <a:pPr algn="ctr"/>
                      <a:r>
                        <a:rPr lang="en-US" sz="1200" dirty="0">
                          <a:latin typeface="Arial"/>
                        </a:rPr>
                        <a:t>27.5 %</a:t>
                      </a:r>
                      <a:endParaRPr lang="en-US" sz="1200" dirty="0"/>
                    </a:p>
                  </a:txBody>
                  <a:tcPr marL="15332" marR="15332" marT="15332" marB="15332" anchor="ctr">
                    <a:lnL>
                      <a:noFill/>
                    </a:lnL>
                    <a:lnR>
                      <a:noFill/>
                    </a:lnR>
                    <a:lnT>
                      <a:noFill/>
                    </a:lnT>
                    <a:lnB>
                      <a:noFill/>
                    </a:lnB>
                    <a:solidFill>
                      <a:srgbClr val="F1F1F1"/>
                    </a:solidFill>
                  </a:tcPr>
                </a:tc>
                <a:tc>
                  <a:txBody>
                    <a:bodyPr/>
                    <a:lstStyle/>
                    <a:p>
                      <a:pPr algn="r"/>
                      <a:r>
                        <a:rPr lang="en-US" sz="1200" dirty="0">
                          <a:latin typeface="Arial"/>
                        </a:rPr>
                        <a:t>841.9 %</a:t>
                      </a:r>
                      <a:endParaRPr lang="en-US" sz="1200" dirty="0"/>
                    </a:p>
                  </a:txBody>
                  <a:tcPr marL="15332" marR="15332" marT="15332" marB="15332" anchor="ctr">
                    <a:lnL>
                      <a:noFill/>
                    </a:lnL>
                    <a:lnR>
                      <a:noFill/>
                    </a:lnR>
                    <a:lnT>
                      <a:noFill/>
                    </a:lnT>
                    <a:lnB>
                      <a:noFill/>
                    </a:lnB>
                    <a:solidFill>
                      <a:srgbClr val="F1F1F1"/>
                    </a:solidFill>
                  </a:tcPr>
                </a:tc>
                <a:tc>
                  <a:txBody>
                    <a:bodyPr/>
                    <a:lstStyle/>
                    <a:p>
                      <a:pPr algn="ctr"/>
                      <a:r>
                        <a:rPr lang="en-US" sz="1200" dirty="0">
                          <a:latin typeface="Arial"/>
                        </a:rPr>
                        <a:t>44.8 %</a:t>
                      </a:r>
                      <a:endParaRPr lang="en-US" sz="1200" dirty="0"/>
                    </a:p>
                  </a:txBody>
                  <a:tcPr marL="15332" marR="15332" marT="15332" marB="15332" anchor="ctr">
                    <a:lnL>
                      <a:noFill/>
                    </a:lnL>
                    <a:lnR>
                      <a:noFill/>
                    </a:lnR>
                    <a:lnT>
                      <a:noFill/>
                    </a:lnT>
                    <a:lnB>
                      <a:noFill/>
                    </a:lnB>
                    <a:solidFill>
                      <a:srgbClr val="F1F1F1"/>
                    </a:solidFill>
                  </a:tcPr>
                </a:tc>
              </a:tr>
              <a:tr h="216481">
                <a:tc>
                  <a:txBody>
                    <a:bodyPr/>
                    <a:lstStyle/>
                    <a:p>
                      <a:pPr algn="l"/>
                      <a:r>
                        <a:rPr lang="en-US" sz="1200" b="1" dirty="0">
                          <a:latin typeface="Arial"/>
                          <a:hlinkClick r:id="rId5"/>
                        </a:rPr>
                        <a:t>Europe</a:t>
                      </a:r>
                      <a:endParaRPr lang="en-US" sz="1200" dirty="0"/>
                    </a:p>
                  </a:txBody>
                  <a:tcPr marL="15332" marR="15332" marT="15332" marB="15332" anchor="ctr">
                    <a:lnL>
                      <a:noFill/>
                    </a:lnL>
                    <a:lnR>
                      <a:noFill/>
                    </a:lnR>
                    <a:lnT>
                      <a:noFill/>
                    </a:lnT>
                    <a:lnB>
                      <a:noFill/>
                    </a:lnB>
                    <a:solidFill>
                      <a:srgbClr val="FFFFFF"/>
                    </a:solidFill>
                  </a:tcPr>
                </a:tc>
                <a:tc>
                  <a:txBody>
                    <a:bodyPr/>
                    <a:lstStyle/>
                    <a:p>
                      <a:pPr algn="r"/>
                      <a:r>
                        <a:rPr lang="en-US" sz="1200" dirty="0">
                          <a:latin typeface="Arial"/>
                        </a:rPr>
                        <a:t>820,918,446</a:t>
                      </a:r>
                      <a:endParaRPr lang="en-US" sz="1200" dirty="0"/>
                    </a:p>
                  </a:txBody>
                  <a:tcPr marL="15332" marR="15332" marT="15332" marB="15332" anchor="ctr">
                    <a:lnL>
                      <a:noFill/>
                    </a:lnL>
                    <a:lnR>
                      <a:noFill/>
                    </a:lnR>
                    <a:lnT>
                      <a:noFill/>
                    </a:lnT>
                    <a:lnB>
                      <a:noFill/>
                    </a:lnB>
                    <a:solidFill>
                      <a:srgbClr val="FFFFFF"/>
                    </a:solidFill>
                  </a:tcPr>
                </a:tc>
                <a:tc>
                  <a:txBody>
                    <a:bodyPr/>
                    <a:lstStyle/>
                    <a:p>
                      <a:pPr algn="r"/>
                      <a:r>
                        <a:rPr lang="en-US" sz="1200" dirty="0">
                          <a:latin typeface="Arial"/>
                        </a:rPr>
                        <a:t>105,096,093</a:t>
                      </a:r>
                      <a:endParaRPr lang="en-US" sz="1200" dirty="0"/>
                    </a:p>
                  </a:txBody>
                  <a:tcPr marL="15332" marR="15332" marT="15332" marB="15332" anchor="ctr">
                    <a:lnL>
                      <a:noFill/>
                    </a:lnL>
                    <a:lnR>
                      <a:noFill/>
                    </a:lnR>
                    <a:lnT>
                      <a:noFill/>
                    </a:lnT>
                    <a:lnB>
                      <a:noFill/>
                    </a:lnB>
                    <a:solidFill>
                      <a:srgbClr val="FFFFFF"/>
                    </a:solidFill>
                  </a:tcPr>
                </a:tc>
                <a:tc>
                  <a:txBody>
                    <a:bodyPr/>
                    <a:lstStyle/>
                    <a:p>
                      <a:pPr algn="r"/>
                      <a:r>
                        <a:rPr lang="en-US" sz="1200" b="1" dirty="0">
                          <a:latin typeface="Arial"/>
                        </a:rPr>
                        <a:t>518,512,109</a:t>
                      </a:r>
                      <a:endParaRPr lang="en-US" sz="1200" dirty="0"/>
                    </a:p>
                  </a:txBody>
                  <a:tcPr marL="15332" marR="15332" marT="15332" marB="15332" anchor="ctr">
                    <a:lnL>
                      <a:noFill/>
                    </a:lnL>
                    <a:lnR>
                      <a:noFill/>
                    </a:lnR>
                    <a:lnT>
                      <a:noFill/>
                    </a:lnT>
                    <a:lnB>
                      <a:noFill/>
                    </a:lnB>
                    <a:solidFill>
                      <a:srgbClr val="FFFFFF"/>
                    </a:solidFill>
                  </a:tcPr>
                </a:tc>
                <a:tc>
                  <a:txBody>
                    <a:bodyPr/>
                    <a:lstStyle/>
                    <a:p>
                      <a:pPr algn="ctr"/>
                      <a:r>
                        <a:rPr lang="en-US" sz="1200" dirty="0">
                          <a:latin typeface="Arial"/>
                        </a:rPr>
                        <a:t>63.2 %</a:t>
                      </a:r>
                      <a:endParaRPr lang="en-US" sz="1200" dirty="0"/>
                    </a:p>
                  </a:txBody>
                  <a:tcPr marL="15332" marR="15332" marT="15332" marB="15332" anchor="ctr">
                    <a:lnL>
                      <a:noFill/>
                    </a:lnL>
                    <a:lnR>
                      <a:noFill/>
                    </a:lnR>
                    <a:lnT>
                      <a:noFill/>
                    </a:lnT>
                    <a:lnB>
                      <a:noFill/>
                    </a:lnB>
                    <a:solidFill>
                      <a:srgbClr val="FFFFFF"/>
                    </a:solidFill>
                  </a:tcPr>
                </a:tc>
                <a:tc>
                  <a:txBody>
                    <a:bodyPr/>
                    <a:lstStyle/>
                    <a:p>
                      <a:pPr algn="r"/>
                      <a:r>
                        <a:rPr lang="en-US" sz="1200" dirty="0">
                          <a:latin typeface="Arial"/>
                        </a:rPr>
                        <a:t>393.4 %</a:t>
                      </a:r>
                      <a:endParaRPr lang="en-US" sz="1200" dirty="0"/>
                    </a:p>
                  </a:txBody>
                  <a:tcPr marL="15332" marR="15332" marT="15332" marB="15332" anchor="ctr">
                    <a:lnL>
                      <a:noFill/>
                    </a:lnL>
                    <a:lnR>
                      <a:noFill/>
                    </a:lnR>
                    <a:lnT>
                      <a:noFill/>
                    </a:lnT>
                    <a:lnB>
                      <a:noFill/>
                    </a:lnB>
                    <a:solidFill>
                      <a:srgbClr val="FFFFFF"/>
                    </a:solidFill>
                  </a:tcPr>
                </a:tc>
                <a:tc>
                  <a:txBody>
                    <a:bodyPr/>
                    <a:lstStyle/>
                    <a:p>
                      <a:pPr algn="ctr"/>
                      <a:r>
                        <a:rPr lang="en-US" sz="1200" dirty="0">
                          <a:latin typeface="Arial"/>
                        </a:rPr>
                        <a:t>21.5 %</a:t>
                      </a:r>
                      <a:endParaRPr lang="en-US" sz="1200" dirty="0"/>
                    </a:p>
                  </a:txBody>
                  <a:tcPr marL="15332" marR="15332" marT="15332" marB="15332" anchor="ctr">
                    <a:lnL>
                      <a:noFill/>
                    </a:lnL>
                    <a:lnR>
                      <a:noFill/>
                    </a:lnR>
                    <a:lnT>
                      <a:noFill/>
                    </a:lnT>
                    <a:lnB>
                      <a:noFill/>
                    </a:lnB>
                    <a:solidFill>
                      <a:srgbClr val="FFFFFF"/>
                    </a:solidFill>
                  </a:tcPr>
                </a:tc>
              </a:tr>
              <a:tr h="314511">
                <a:tc>
                  <a:txBody>
                    <a:bodyPr/>
                    <a:lstStyle/>
                    <a:p>
                      <a:pPr algn="l"/>
                      <a:r>
                        <a:rPr lang="en-US" sz="1200" b="1" dirty="0">
                          <a:latin typeface="Arial"/>
                          <a:hlinkClick r:id="rId6"/>
                        </a:rPr>
                        <a:t>Middle East</a:t>
                      </a:r>
                      <a:endParaRPr lang="en-US" sz="1200" dirty="0"/>
                    </a:p>
                  </a:txBody>
                  <a:tcPr marL="15332" marR="15332" marT="15332" marB="15332" anchor="ctr">
                    <a:lnL>
                      <a:noFill/>
                    </a:lnL>
                    <a:lnR>
                      <a:noFill/>
                    </a:lnR>
                    <a:lnT>
                      <a:noFill/>
                    </a:lnT>
                    <a:lnB>
                      <a:noFill/>
                    </a:lnB>
                    <a:solidFill>
                      <a:srgbClr val="F1F1F1"/>
                    </a:solidFill>
                  </a:tcPr>
                </a:tc>
                <a:tc>
                  <a:txBody>
                    <a:bodyPr/>
                    <a:lstStyle/>
                    <a:p>
                      <a:pPr algn="r"/>
                      <a:r>
                        <a:rPr lang="en-US" sz="1200" dirty="0">
                          <a:latin typeface="Arial"/>
                        </a:rPr>
                        <a:t>223,608,203</a:t>
                      </a:r>
                      <a:endParaRPr lang="en-US" sz="1200" dirty="0"/>
                    </a:p>
                  </a:txBody>
                  <a:tcPr marL="15332" marR="15332" marT="15332" marB="15332" anchor="ctr">
                    <a:lnL>
                      <a:noFill/>
                    </a:lnL>
                    <a:lnR>
                      <a:noFill/>
                    </a:lnR>
                    <a:lnT>
                      <a:noFill/>
                    </a:lnT>
                    <a:lnB>
                      <a:noFill/>
                    </a:lnB>
                    <a:solidFill>
                      <a:srgbClr val="F1F1F1"/>
                    </a:solidFill>
                  </a:tcPr>
                </a:tc>
                <a:tc>
                  <a:txBody>
                    <a:bodyPr/>
                    <a:lstStyle/>
                    <a:p>
                      <a:pPr algn="r"/>
                      <a:r>
                        <a:rPr lang="en-US" sz="1200">
                          <a:latin typeface="Arial"/>
                        </a:rPr>
                        <a:t>3,284,800</a:t>
                      </a:r>
                      <a:endParaRPr lang="en-US" sz="1200"/>
                    </a:p>
                  </a:txBody>
                  <a:tcPr marL="15332" marR="15332" marT="15332" marB="15332" anchor="ctr">
                    <a:lnL>
                      <a:noFill/>
                    </a:lnL>
                    <a:lnR>
                      <a:noFill/>
                    </a:lnR>
                    <a:lnT>
                      <a:noFill/>
                    </a:lnT>
                    <a:lnB>
                      <a:noFill/>
                    </a:lnB>
                    <a:solidFill>
                      <a:srgbClr val="F1F1F1"/>
                    </a:solidFill>
                  </a:tcPr>
                </a:tc>
                <a:tc>
                  <a:txBody>
                    <a:bodyPr/>
                    <a:lstStyle/>
                    <a:p>
                      <a:pPr algn="r"/>
                      <a:r>
                        <a:rPr lang="en-US" sz="1200" b="1" dirty="0">
                          <a:latin typeface="Arial"/>
                        </a:rPr>
                        <a:t>90,000,455</a:t>
                      </a:r>
                      <a:endParaRPr lang="en-US" sz="1200" dirty="0"/>
                    </a:p>
                  </a:txBody>
                  <a:tcPr marL="15332" marR="15332" marT="15332" marB="15332" anchor="ctr">
                    <a:lnL>
                      <a:noFill/>
                    </a:lnL>
                    <a:lnR>
                      <a:noFill/>
                    </a:lnR>
                    <a:lnT>
                      <a:noFill/>
                    </a:lnT>
                    <a:lnB>
                      <a:noFill/>
                    </a:lnB>
                    <a:solidFill>
                      <a:srgbClr val="F1F1F1"/>
                    </a:solidFill>
                  </a:tcPr>
                </a:tc>
                <a:tc>
                  <a:txBody>
                    <a:bodyPr/>
                    <a:lstStyle/>
                    <a:p>
                      <a:pPr algn="ctr"/>
                      <a:r>
                        <a:rPr lang="en-US" sz="1200" dirty="0">
                          <a:latin typeface="Arial"/>
                        </a:rPr>
                        <a:t>40.2 %</a:t>
                      </a:r>
                      <a:endParaRPr lang="en-US" sz="1200" dirty="0"/>
                    </a:p>
                  </a:txBody>
                  <a:tcPr marL="15332" marR="15332" marT="15332" marB="15332" anchor="ctr">
                    <a:lnL>
                      <a:noFill/>
                    </a:lnL>
                    <a:lnR>
                      <a:noFill/>
                    </a:lnR>
                    <a:lnT>
                      <a:noFill/>
                    </a:lnT>
                    <a:lnB>
                      <a:noFill/>
                    </a:lnB>
                    <a:solidFill>
                      <a:srgbClr val="F1F1F1"/>
                    </a:solidFill>
                  </a:tcPr>
                </a:tc>
                <a:tc>
                  <a:txBody>
                    <a:bodyPr/>
                    <a:lstStyle/>
                    <a:p>
                      <a:pPr algn="r"/>
                      <a:r>
                        <a:rPr lang="en-US" sz="1200" dirty="0">
                          <a:latin typeface="Arial"/>
                        </a:rPr>
                        <a:t>2,639.9 %</a:t>
                      </a:r>
                      <a:endParaRPr lang="en-US" sz="1200" dirty="0"/>
                    </a:p>
                  </a:txBody>
                  <a:tcPr marL="15332" marR="15332" marT="15332" marB="15332" anchor="ctr">
                    <a:lnL>
                      <a:noFill/>
                    </a:lnL>
                    <a:lnR>
                      <a:noFill/>
                    </a:lnR>
                    <a:lnT>
                      <a:noFill/>
                    </a:lnT>
                    <a:lnB>
                      <a:noFill/>
                    </a:lnB>
                    <a:solidFill>
                      <a:srgbClr val="F1F1F1"/>
                    </a:solidFill>
                  </a:tcPr>
                </a:tc>
                <a:tc>
                  <a:txBody>
                    <a:bodyPr/>
                    <a:lstStyle/>
                    <a:p>
                      <a:pPr algn="ctr"/>
                      <a:r>
                        <a:rPr lang="en-US" sz="1200" dirty="0">
                          <a:latin typeface="Arial"/>
                        </a:rPr>
                        <a:t>3.7 %</a:t>
                      </a:r>
                      <a:endParaRPr lang="en-US" sz="1200" dirty="0"/>
                    </a:p>
                  </a:txBody>
                  <a:tcPr marL="15332" marR="15332" marT="15332" marB="15332" anchor="ctr">
                    <a:lnL>
                      <a:noFill/>
                    </a:lnL>
                    <a:lnR>
                      <a:noFill/>
                    </a:lnR>
                    <a:lnT>
                      <a:noFill/>
                    </a:lnT>
                    <a:lnB>
                      <a:noFill/>
                    </a:lnB>
                    <a:solidFill>
                      <a:srgbClr val="F1F1F1"/>
                    </a:solidFill>
                  </a:tcPr>
                </a:tc>
              </a:tr>
              <a:tr h="216481">
                <a:tc>
                  <a:txBody>
                    <a:bodyPr/>
                    <a:lstStyle/>
                    <a:p>
                      <a:pPr algn="l"/>
                      <a:r>
                        <a:rPr lang="en-US" sz="1200" b="1" dirty="0">
                          <a:latin typeface="Arial"/>
                          <a:hlinkClick r:id="rId7"/>
                        </a:rPr>
                        <a:t>North America</a:t>
                      </a:r>
                      <a:endParaRPr lang="en-US" sz="1200" dirty="0"/>
                    </a:p>
                  </a:txBody>
                  <a:tcPr marL="15332" marR="15332" marT="15332" marB="15332" anchor="ctr">
                    <a:lnL>
                      <a:noFill/>
                    </a:lnL>
                    <a:lnR>
                      <a:noFill/>
                    </a:lnR>
                    <a:lnT>
                      <a:noFill/>
                    </a:lnT>
                    <a:lnB>
                      <a:noFill/>
                    </a:lnB>
                    <a:solidFill>
                      <a:srgbClr val="FFFFFF"/>
                    </a:solidFill>
                  </a:tcPr>
                </a:tc>
                <a:tc>
                  <a:txBody>
                    <a:bodyPr/>
                    <a:lstStyle/>
                    <a:p>
                      <a:pPr algn="r"/>
                      <a:r>
                        <a:rPr lang="en-US" sz="1200" dirty="0">
                          <a:latin typeface="Arial"/>
                        </a:rPr>
                        <a:t>348,280,154</a:t>
                      </a:r>
                      <a:endParaRPr lang="en-US" sz="1200" dirty="0"/>
                    </a:p>
                  </a:txBody>
                  <a:tcPr marL="15332" marR="15332" marT="15332" marB="15332" anchor="ctr">
                    <a:lnL>
                      <a:noFill/>
                    </a:lnL>
                    <a:lnR>
                      <a:noFill/>
                    </a:lnR>
                    <a:lnT>
                      <a:noFill/>
                    </a:lnT>
                    <a:lnB>
                      <a:noFill/>
                    </a:lnB>
                    <a:solidFill>
                      <a:srgbClr val="FFFFFF"/>
                    </a:solidFill>
                  </a:tcPr>
                </a:tc>
                <a:tc>
                  <a:txBody>
                    <a:bodyPr/>
                    <a:lstStyle/>
                    <a:p>
                      <a:pPr algn="r"/>
                      <a:r>
                        <a:rPr lang="en-US" sz="1200" dirty="0">
                          <a:latin typeface="Arial"/>
                        </a:rPr>
                        <a:t>108,096,800</a:t>
                      </a:r>
                      <a:endParaRPr lang="en-US" sz="1200" dirty="0"/>
                    </a:p>
                  </a:txBody>
                  <a:tcPr marL="15332" marR="15332" marT="15332" marB="15332" anchor="ctr">
                    <a:lnL>
                      <a:noFill/>
                    </a:lnL>
                    <a:lnR>
                      <a:noFill/>
                    </a:lnR>
                    <a:lnT>
                      <a:noFill/>
                    </a:lnT>
                    <a:lnB>
                      <a:noFill/>
                    </a:lnB>
                    <a:solidFill>
                      <a:srgbClr val="FFFFFF"/>
                    </a:solidFill>
                  </a:tcPr>
                </a:tc>
                <a:tc>
                  <a:txBody>
                    <a:bodyPr/>
                    <a:lstStyle/>
                    <a:p>
                      <a:pPr algn="r"/>
                      <a:r>
                        <a:rPr lang="en-US" sz="1200" b="1" dirty="0">
                          <a:latin typeface="Arial"/>
                        </a:rPr>
                        <a:t>273,785,413</a:t>
                      </a:r>
                      <a:endParaRPr lang="en-US" sz="1200" dirty="0"/>
                    </a:p>
                  </a:txBody>
                  <a:tcPr marL="15332" marR="15332" marT="15332" marB="15332" anchor="ctr">
                    <a:lnL>
                      <a:noFill/>
                    </a:lnL>
                    <a:lnR>
                      <a:noFill/>
                    </a:lnR>
                    <a:lnT>
                      <a:noFill/>
                    </a:lnT>
                    <a:lnB>
                      <a:noFill/>
                    </a:lnB>
                    <a:solidFill>
                      <a:srgbClr val="FFFFFF"/>
                    </a:solidFill>
                  </a:tcPr>
                </a:tc>
                <a:tc>
                  <a:txBody>
                    <a:bodyPr/>
                    <a:lstStyle/>
                    <a:p>
                      <a:pPr algn="ctr"/>
                      <a:r>
                        <a:rPr lang="en-US" sz="1200" dirty="0">
                          <a:latin typeface="Arial"/>
                        </a:rPr>
                        <a:t>78.6 %</a:t>
                      </a:r>
                      <a:endParaRPr lang="en-US" sz="1200" dirty="0"/>
                    </a:p>
                  </a:txBody>
                  <a:tcPr marL="15332" marR="15332" marT="15332" marB="15332" anchor="ctr">
                    <a:lnL>
                      <a:noFill/>
                    </a:lnL>
                    <a:lnR>
                      <a:noFill/>
                    </a:lnR>
                    <a:lnT>
                      <a:noFill/>
                    </a:lnT>
                    <a:lnB>
                      <a:noFill/>
                    </a:lnB>
                    <a:solidFill>
                      <a:srgbClr val="FFFFFF"/>
                    </a:solidFill>
                  </a:tcPr>
                </a:tc>
                <a:tc>
                  <a:txBody>
                    <a:bodyPr/>
                    <a:lstStyle/>
                    <a:p>
                      <a:pPr algn="r"/>
                      <a:r>
                        <a:rPr lang="en-US" sz="1200" dirty="0">
                          <a:latin typeface="Arial"/>
                        </a:rPr>
                        <a:t>153.3 %</a:t>
                      </a:r>
                      <a:endParaRPr lang="en-US" sz="1200" dirty="0"/>
                    </a:p>
                  </a:txBody>
                  <a:tcPr marL="15332" marR="15332" marT="15332" marB="15332" anchor="ctr">
                    <a:lnL>
                      <a:noFill/>
                    </a:lnL>
                    <a:lnR>
                      <a:noFill/>
                    </a:lnR>
                    <a:lnT>
                      <a:noFill/>
                    </a:lnT>
                    <a:lnB>
                      <a:noFill/>
                    </a:lnB>
                    <a:solidFill>
                      <a:srgbClr val="FFFFFF"/>
                    </a:solidFill>
                  </a:tcPr>
                </a:tc>
                <a:tc>
                  <a:txBody>
                    <a:bodyPr/>
                    <a:lstStyle/>
                    <a:p>
                      <a:pPr algn="ctr"/>
                      <a:r>
                        <a:rPr lang="en-US" sz="1200" dirty="0">
                          <a:latin typeface="Arial"/>
                        </a:rPr>
                        <a:t>11.4 %</a:t>
                      </a:r>
                      <a:endParaRPr lang="en-US" sz="1200" dirty="0"/>
                    </a:p>
                  </a:txBody>
                  <a:tcPr marL="15332" marR="15332" marT="15332" marB="15332" anchor="ctr">
                    <a:lnL>
                      <a:noFill/>
                    </a:lnL>
                    <a:lnR>
                      <a:noFill/>
                    </a:lnR>
                    <a:lnT>
                      <a:noFill/>
                    </a:lnT>
                    <a:lnB>
                      <a:noFill/>
                    </a:lnB>
                    <a:solidFill>
                      <a:srgbClr val="FFFFFF"/>
                    </a:solidFill>
                  </a:tcPr>
                </a:tc>
              </a:tr>
              <a:tr h="360628">
                <a:tc>
                  <a:txBody>
                    <a:bodyPr/>
                    <a:lstStyle/>
                    <a:p>
                      <a:pPr algn="l"/>
                      <a:r>
                        <a:rPr lang="en-US" sz="1200" b="1" dirty="0">
                          <a:latin typeface="Arial"/>
                          <a:hlinkClick r:id="rId8"/>
                        </a:rPr>
                        <a:t>Latin America / Caribbean</a:t>
                      </a:r>
                      <a:endParaRPr lang="en-US" sz="1200" dirty="0"/>
                    </a:p>
                  </a:txBody>
                  <a:tcPr marL="15332" marR="15332" marT="15332" marB="15332" anchor="ctr">
                    <a:lnL>
                      <a:noFill/>
                    </a:lnL>
                    <a:lnR>
                      <a:noFill/>
                    </a:lnR>
                    <a:lnT>
                      <a:noFill/>
                    </a:lnT>
                    <a:lnB>
                      <a:noFill/>
                    </a:lnB>
                    <a:solidFill>
                      <a:srgbClr val="F1F1F1"/>
                    </a:solidFill>
                  </a:tcPr>
                </a:tc>
                <a:tc>
                  <a:txBody>
                    <a:bodyPr/>
                    <a:lstStyle/>
                    <a:p>
                      <a:pPr algn="r"/>
                      <a:r>
                        <a:rPr lang="en-US" sz="1200" dirty="0">
                          <a:latin typeface="Arial"/>
                        </a:rPr>
                        <a:t>593,688,638</a:t>
                      </a:r>
                      <a:endParaRPr lang="en-US" sz="1200" dirty="0"/>
                    </a:p>
                  </a:txBody>
                  <a:tcPr marL="15332" marR="15332" marT="15332" marB="15332" anchor="ctr">
                    <a:lnL>
                      <a:noFill/>
                    </a:lnL>
                    <a:lnR>
                      <a:noFill/>
                    </a:lnR>
                    <a:lnT>
                      <a:noFill/>
                    </a:lnT>
                    <a:lnB>
                      <a:noFill/>
                    </a:lnB>
                    <a:solidFill>
                      <a:srgbClr val="F1F1F1"/>
                    </a:solidFill>
                  </a:tcPr>
                </a:tc>
                <a:tc>
                  <a:txBody>
                    <a:bodyPr/>
                    <a:lstStyle/>
                    <a:p>
                      <a:pPr algn="r"/>
                      <a:r>
                        <a:rPr lang="en-US" sz="1200" dirty="0">
                          <a:latin typeface="Arial"/>
                        </a:rPr>
                        <a:t>18,068,919</a:t>
                      </a:r>
                      <a:endParaRPr lang="en-US" sz="1200" dirty="0"/>
                    </a:p>
                  </a:txBody>
                  <a:tcPr marL="15332" marR="15332" marT="15332" marB="15332" anchor="ctr">
                    <a:lnL>
                      <a:noFill/>
                    </a:lnL>
                    <a:lnR>
                      <a:noFill/>
                    </a:lnR>
                    <a:lnT>
                      <a:noFill/>
                    </a:lnT>
                    <a:lnB>
                      <a:noFill/>
                    </a:lnB>
                    <a:solidFill>
                      <a:srgbClr val="F1F1F1"/>
                    </a:solidFill>
                  </a:tcPr>
                </a:tc>
                <a:tc>
                  <a:txBody>
                    <a:bodyPr/>
                    <a:lstStyle/>
                    <a:p>
                      <a:pPr algn="r"/>
                      <a:r>
                        <a:rPr lang="en-US" sz="1200" b="1" dirty="0">
                          <a:latin typeface="Arial"/>
                        </a:rPr>
                        <a:t>254,915,745</a:t>
                      </a:r>
                      <a:endParaRPr lang="en-US" sz="1200" dirty="0"/>
                    </a:p>
                  </a:txBody>
                  <a:tcPr marL="15332" marR="15332" marT="15332" marB="15332" anchor="ctr">
                    <a:lnL>
                      <a:noFill/>
                    </a:lnL>
                    <a:lnR>
                      <a:noFill/>
                    </a:lnR>
                    <a:lnT>
                      <a:noFill/>
                    </a:lnT>
                    <a:lnB>
                      <a:noFill/>
                    </a:lnB>
                    <a:solidFill>
                      <a:srgbClr val="F1F1F1"/>
                    </a:solidFill>
                  </a:tcPr>
                </a:tc>
                <a:tc>
                  <a:txBody>
                    <a:bodyPr/>
                    <a:lstStyle/>
                    <a:p>
                      <a:pPr algn="ctr"/>
                      <a:r>
                        <a:rPr lang="en-US" sz="1200" dirty="0">
                          <a:latin typeface="Arial"/>
                        </a:rPr>
                        <a:t>42.9 %</a:t>
                      </a:r>
                      <a:endParaRPr lang="en-US" sz="1200" dirty="0"/>
                    </a:p>
                  </a:txBody>
                  <a:tcPr marL="15332" marR="15332" marT="15332" marB="15332" anchor="ctr">
                    <a:lnL>
                      <a:noFill/>
                    </a:lnL>
                    <a:lnR>
                      <a:noFill/>
                    </a:lnR>
                    <a:lnT>
                      <a:noFill/>
                    </a:lnT>
                    <a:lnB>
                      <a:noFill/>
                    </a:lnB>
                    <a:solidFill>
                      <a:srgbClr val="F1F1F1"/>
                    </a:solidFill>
                  </a:tcPr>
                </a:tc>
                <a:tc>
                  <a:txBody>
                    <a:bodyPr/>
                    <a:lstStyle/>
                    <a:p>
                      <a:pPr algn="r"/>
                      <a:r>
                        <a:rPr lang="en-US" sz="1200" dirty="0">
                          <a:latin typeface="Arial"/>
                        </a:rPr>
                        <a:t>1,310.8 %</a:t>
                      </a:r>
                      <a:endParaRPr lang="en-US" sz="1200" dirty="0"/>
                    </a:p>
                  </a:txBody>
                  <a:tcPr marL="15332" marR="15332" marT="15332" marB="15332" anchor="ctr">
                    <a:lnL>
                      <a:noFill/>
                    </a:lnL>
                    <a:lnR>
                      <a:noFill/>
                    </a:lnR>
                    <a:lnT>
                      <a:noFill/>
                    </a:lnT>
                    <a:lnB>
                      <a:noFill/>
                    </a:lnB>
                    <a:solidFill>
                      <a:srgbClr val="F1F1F1"/>
                    </a:solidFill>
                  </a:tcPr>
                </a:tc>
                <a:tc>
                  <a:txBody>
                    <a:bodyPr/>
                    <a:lstStyle/>
                    <a:p>
                      <a:pPr algn="ctr"/>
                      <a:r>
                        <a:rPr lang="en-US" sz="1200" dirty="0">
                          <a:latin typeface="Arial"/>
                        </a:rPr>
                        <a:t>10.6 %</a:t>
                      </a:r>
                      <a:endParaRPr lang="en-US" sz="1200" dirty="0"/>
                    </a:p>
                  </a:txBody>
                  <a:tcPr marL="15332" marR="15332" marT="15332" marB="15332" anchor="ctr">
                    <a:lnL>
                      <a:noFill/>
                    </a:lnL>
                    <a:lnR>
                      <a:noFill/>
                    </a:lnR>
                    <a:lnT>
                      <a:noFill/>
                    </a:lnT>
                    <a:lnB>
                      <a:noFill/>
                    </a:lnB>
                    <a:solidFill>
                      <a:srgbClr val="F1F1F1"/>
                    </a:solidFill>
                  </a:tcPr>
                </a:tc>
              </a:tr>
              <a:tr h="216481">
                <a:tc>
                  <a:txBody>
                    <a:bodyPr/>
                    <a:lstStyle/>
                    <a:p>
                      <a:pPr algn="l"/>
                      <a:r>
                        <a:rPr lang="en-US" sz="1200" b="1" dirty="0">
                          <a:latin typeface="Arial"/>
                          <a:hlinkClick r:id="rId9"/>
                        </a:rPr>
                        <a:t>Oceania / Australia</a:t>
                      </a:r>
                      <a:endParaRPr lang="en-US" sz="1200" dirty="0"/>
                    </a:p>
                  </a:txBody>
                  <a:tcPr marL="15332" marR="15332" marT="15332" marB="15332" anchor="ctr">
                    <a:lnL>
                      <a:noFill/>
                    </a:lnL>
                    <a:lnR>
                      <a:noFill/>
                    </a:lnR>
                    <a:lnT>
                      <a:noFill/>
                    </a:lnT>
                    <a:lnB>
                      <a:noFill/>
                    </a:lnB>
                    <a:solidFill>
                      <a:srgbClr val="FFFFFF"/>
                    </a:solidFill>
                  </a:tcPr>
                </a:tc>
                <a:tc>
                  <a:txBody>
                    <a:bodyPr/>
                    <a:lstStyle/>
                    <a:p>
                      <a:pPr algn="r"/>
                      <a:r>
                        <a:rPr lang="en-US" sz="1200" dirty="0">
                          <a:latin typeface="Arial"/>
                        </a:rPr>
                        <a:t>35,903,569</a:t>
                      </a:r>
                      <a:endParaRPr lang="en-US" sz="1200" dirty="0"/>
                    </a:p>
                  </a:txBody>
                  <a:tcPr marL="15332" marR="15332" marT="15332" marB="15332" anchor="ctr">
                    <a:lnL>
                      <a:noFill/>
                    </a:lnL>
                    <a:lnR>
                      <a:noFill/>
                    </a:lnR>
                    <a:lnT>
                      <a:noFill/>
                    </a:lnT>
                    <a:lnB>
                      <a:noFill/>
                    </a:lnB>
                    <a:solidFill>
                      <a:srgbClr val="FFFFFF"/>
                    </a:solidFill>
                  </a:tcPr>
                </a:tc>
                <a:tc>
                  <a:txBody>
                    <a:bodyPr/>
                    <a:lstStyle/>
                    <a:p>
                      <a:pPr algn="r"/>
                      <a:r>
                        <a:rPr lang="en-US" sz="1200" dirty="0">
                          <a:latin typeface="Arial"/>
                        </a:rPr>
                        <a:t>7,620,480</a:t>
                      </a:r>
                      <a:endParaRPr lang="en-US" sz="1200" dirty="0"/>
                    </a:p>
                  </a:txBody>
                  <a:tcPr marL="15332" marR="15332" marT="15332" marB="15332" anchor="ctr">
                    <a:lnL>
                      <a:noFill/>
                    </a:lnL>
                    <a:lnR>
                      <a:noFill/>
                    </a:lnR>
                    <a:lnT>
                      <a:noFill/>
                    </a:lnT>
                    <a:lnB>
                      <a:noFill/>
                    </a:lnB>
                    <a:solidFill>
                      <a:srgbClr val="FFFFFF"/>
                    </a:solidFill>
                  </a:tcPr>
                </a:tc>
                <a:tc>
                  <a:txBody>
                    <a:bodyPr/>
                    <a:lstStyle/>
                    <a:p>
                      <a:pPr algn="r"/>
                      <a:r>
                        <a:rPr lang="en-US" sz="1200" b="1" dirty="0">
                          <a:latin typeface="Arial"/>
                        </a:rPr>
                        <a:t>24,287,919</a:t>
                      </a:r>
                      <a:endParaRPr lang="en-US" sz="1200" dirty="0"/>
                    </a:p>
                  </a:txBody>
                  <a:tcPr marL="15332" marR="15332" marT="15332" marB="15332" anchor="ctr">
                    <a:lnL>
                      <a:noFill/>
                    </a:lnL>
                    <a:lnR>
                      <a:noFill/>
                    </a:lnR>
                    <a:lnT>
                      <a:noFill/>
                    </a:lnT>
                    <a:lnB>
                      <a:noFill/>
                    </a:lnB>
                    <a:solidFill>
                      <a:srgbClr val="FFFFFF"/>
                    </a:solidFill>
                  </a:tcPr>
                </a:tc>
                <a:tc>
                  <a:txBody>
                    <a:bodyPr/>
                    <a:lstStyle/>
                    <a:p>
                      <a:pPr algn="ctr"/>
                      <a:r>
                        <a:rPr lang="en-US" sz="1200" dirty="0">
                          <a:latin typeface="Arial"/>
                        </a:rPr>
                        <a:t>67.6 %</a:t>
                      </a:r>
                      <a:endParaRPr lang="en-US" sz="1200" dirty="0"/>
                    </a:p>
                  </a:txBody>
                  <a:tcPr marL="15332" marR="15332" marT="15332" marB="15332" anchor="ctr">
                    <a:lnL>
                      <a:noFill/>
                    </a:lnL>
                    <a:lnR>
                      <a:noFill/>
                    </a:lnR>
                    <a:lnT>
                      <a:noFill/>
                    </a:lnT>
                    <a:lnB>
                      <a:noFill/>
                    </a:lnB>
                    <a:solidFill>
                      <a:srgbClr val="FFFFFF"/>
                    </a:solidFill>
                  </a:tcPr>
                </a:tc>
                <a:tc>
                  <a:txBody>
                    <a:bodyPr/>
                    <a:lstStyle/>
                    <a:p>
                      <a:pPr algn="r"/>
                      <a:r>
                        <a:rPr lang="en-US" sz="1200" dirty="0">
                          <a:latin typeface="Arial"/>
                        </a:rPr>
                        <a:t>218.7 %</a:t>
                      </a:r>
                      <a:endParaRPr lang="en-US" sz="1200" dirty="0"/>
                    </a:p>
                  </a:txBody>
                  <a:tcPr marL="15332" marR="15332" marT="15332" marB="15332" anchor="ctr">
                    <a:lnL>
                      <a:noFill/>
                    </a:lnL>
                    <a:lnR>
                      <a:noFill/>
                    </a:lnR>
                    <a:lnT>
                      <a:noFill/>
                    </a:lnT>
                    <a:lnB>
                      <a:noFill/>
                    </a:lnB>
                    <a:solidFill>
                      <a:srgbClr val="FFFFFF"/>
                    </a:solidFill>
                  </a:tcPr>
                </a:tc>
                <a:tc>
                  <a:txBody>
                    <a:bodyPr/>
                    <a:lstStyle/>
                    <a:p>
                      <a:pPr algn="ctr"/>
                      <a:r>
                        <a:rPr lang="en-US" sz="1200" dirty="0">
                          <a:latin typeface="Arial"/>
                        </a:rPr>
                        <a:t>1.0 %</a:t>
                      </a:r>
                      <a:endParaRPr lang="en-US" sz="1200" dirty="0"/>
                    </a:p>
                  </a:txBody>
                  <a:tcPr marL="15332" marR="15332" marT="15332" marB="15332" anchor="ctr">
                    <a:lnL>
                      <a:noFill/>
                    </a:lnL>
                    <a:lnR>
                      <a:noFill/>
                    </a:lnR>
                    <a:lnT>
                      <a:noFill/>
                    </a:lnT>
                    <a:lnB>
                      <a:noFill/>
                    </a:lnB>
                    <a:solidFill>
                      <a:srgbClr val="FFFFFF"/>
                    </a:solidFill>
                  </a:tcPr>
                </a:tc>
              </a:tr>
              <a:tr h="216481">
                <a:tc>
                  <a:txBody>
                    <a:bodyPr/>
                    <a:lstStyle/>
                    <a:p>
                      <a:pPr algn="l"/>
                      <a:r>
                        <a:rPr lang="en-US" sz="1200" b="1" dirty="0">
                          <a:solidFill>
                            <a:srgbClr val="000000"/>
                          </a:solidFill>
                          <a:latin typeface="Arial"/>
                          <a:hlinkClick r:id="rId10"/>
                        </a:rPr>
                        <a:t>WORLD TOTAL</a:t>
                      </a:r>
                      <a:endParaRPr lang="en-US" sz="1200" dirty="0">
                        <a:solidFill>
                          <a:srgbClr val="000000"/>
                        </a:solidFill>
                      </a:endParaRPr>
                    </a:p>
                  </a:txBody>
                  <a:tcPr marL="15332" marR="15332" marT="15332" marB="15332" anchor="ctr">
                    <a:lnL>
                      <a:noFill/>
                    </a:lnL>
                    <a:lnR>
                      <a:noFill/>
                    </a:lnR>
                    <a:lnT>
                      <a:noFill/>
                    </a:lnT>
                    <a:lnB>
                      <a:noFill/>
                    </a:lnB>
                    <a:solidFill>
                      <a:srgbClr val="CCFFFF"/>
                    </a:solidFill>
                  </a:tcPr>
                </a:tc>
                <a:tc>
                  <a:txBody>
                    <a:bodyPr/>
                    <a:lstStyle/>
                    <a:p>
                      <a:pPr algn="r"/>
                      <a:r>
                        <a:rPr lang="en-US" sz="1200" b="1" dirty="0">
                          <a:solidFill>
                            <a:srgbClr val="FF0000"/>
                          </a:solidFill>
                          <a:latin typeface="Arial"/>
                        </a:rPr>
                        <a:t>7,017,846,922</a:t>
                      </a:r>
                      <a:endParaRPr lang="en-US" sz="1200" dirty="0">
                        <a:solidFill>
                          <a:srgbClr val="FF0000"/>
                        </a:solidFill>
                      </a:endParaRPr>
                    </a:p>
                  </a:txBody>
                  <a:tcPr marL="15332" marR="15332" marT="15332" marB="15332" anchor="ctr">
                    <a:lnL>
                      <a:noFill/>
                    </a:lnL>
                    <a:lnR>
                      <a:noFill/>
                    </a:lnR>
                    <a:lnT>
                      <a:noFill/>
                    </a:lnT>
                    <a:lnB>
                      <a:noFill/>
                    </a:lnB>
                    <a:solidFill>
                      <a:srgbClr val="CCFFFF"/>
                    </a:solidFill>
                  </a:tcPr>
                </a:tc>
                <a:tc>
                  <a:txBody>
                    <a:bodyPr/>
                    <a:lstStyle/>
                    <a:p>
                      <a:pPr algn="r"/>
                      <a:r>
                        <a:rPr lang="en-US" sz="1200" b="1" dirty="0">
                          <a:solidFill>
                            <a:srgbClr val="FF0000"/>
                          </a:solidFill>
                          <a:latin typeface="Arial"/>
                        </a:rPr>
                        <a:t>360,985,492</a:t>
                      </a:r>
                      <a:endParaRPr lang="en-US" sz="1200" dirty="0">
                        <a:solidFill>
                          <a:srgbClr val="FF0000"/>
                        </a:solidFill>
                      </a:endParaRPr>
                    </a:p>
                  </a:txBody>
                  <a:tcPr marL="15332" marR="15332" marT="15332" marB="15332" anchor="ctr">
                    <a:lnL>
                      <a:noFill/>
                    </a:lnL>
                    <a:lnR>
                      <a:noFill/>
                    </a:lnR>
                    <a:lnT>
                      <a:noFill/>
                    </a:lnT>
                    <a:lnB>
                      <a:noFill/>
                    </a:lnB>
                    <a:solidFill>
                      <a:srgbClr val="CCFFFF"/>
                    </a:solidFill>
                  </a:tcPr>
                </a:tc>
                <a:tc>
                  <a:txBody>
                    <a:bodyPr/>
                    <a:lstStyle/>
                    <a:p>
                      <a:pPr algn="r"/>
                      <a:r>
                        <a:rPr lang="en-US" sz="1200" b="1" dirty="0">
                          <a:solidFill>
                            <a:srgbClr val="FF0000"/>
                          </a:solidFill>
                          <a:latin typeface="Arial"/>
                        </a:rPr>
                        <a:t>2,405,518,376</a:t>
                      </a:r>
                      <a:endParaRPr lang="en-US" sz="1200" dirty="0">
                        <a:solidFill>
                          <a:srgbClr val="FF0000"/>
                        </a:solidFill>
                      </a:endParaRPr>
                    </a:p>
                  </a:txBody>
                  <a:tcPr marL="15332" marR="15332" marT="15332" marB="15332" anchor="ctr">
                    <a:lnL>
                      <a:noFill/>
                    </a:lnL>
                    <a:lnR>
                      <a:noFill/>
                    </a:lnR>
                    <a:lnT>
                      <a:noFill/>
                    </a:lnT>
                    <a:lnB>
                      <a:noFill/>
                    </a:lnB>
                    <a:solidFill>
                      <a:srgbClr val="CCFFFF"/>
                    </a:solidFill>
                  </a:tcPr>
                </a:tc>
                <a:tc>
                  <a:txBody>
                    <a:bodyPr/>
                    <a:lstStyle/>
                    <a:p>
                      <a:pPr algn="ctr"/>
                      <a:r>
                        <a:rPr lang="en-US" sz="1200" b="1" dirty="0">
                          <a:solidFill>
                            <a:srgbClr val="FF0000"/>
                          </a:solidFill>
                          <a:latin typeface="Arial"/>
                        </a:rPr>
                        <a:t>34.3 %</a:t>
                      </a:r>
                      <a:endParaRPr lang="en-US" sz="1200" dirty="0">
                        <a:solidFill>
                          <a:srgbClr val="FF0000"/>
                        </a:solidFill>
                      </a:endParaRPr>
                    </a:p>
                  </a:txBody>
                  <a:tcPr marL="15332" marR="15332" marT="15332" marB="15332" anchor="ctr">
                    <a:lnL>
                      <a:noFill/>
                    </a:lnL>
                    <a:lnR>
                      <a:noFill/>
                    </a:lnR>
                    <a:lnT>
                      <a:noFill/>
                    </a:lnT>
                    <a:lnB>
                      <a:noFill/>
                    </a:lnB>
                    <a:solidFill>
                      <a:srgbClr val="CCFFFF"/>
                    </a:solidFill>
                  </a:tcPr>
                </a:tc>
                <a:tc>
                  <a:txBody>
                    <a:bodyPr/>
                    <a:lstStyle/>
                    <a:p>
                      <a:pPr algn="r"/>
                      <a:r>
                        <a:rPr lang="en-US" sz="1200" b="1" dirty="0">
                          <a:solidFill>
                            <a:srgbClr val="FF0000"/>
                          </a:solidFill>
                          <a:latin typeface="Arial"/>
                        </a:rPr>
                        <a:t>566.4 %</a:t>
                      </a:r>
                      <a:endParaRPr lang="en-US" sz="1200" dirty="0">
                        <a:solidFill>
                          <a:srgbClr val="FF0000"/>
                        </a:solidFill>
                      </a:endParaRPr>
                    </a:p>
                  </a:txBody>
                  <a:tcPr marL="15332" marR="15332" marT="15332" marB="15332" anchor="ctr">
                    <a:lnL>
                      <a:noFill/>
                    </a:lnL>
                    <a:lnR>
                      <a:noFill/>
                    </a:lnR>
                    <a:lnT>
                      <a:noFill/>
                    </a:lnT>
                    <a:lnB>
                      <a:noFill/>
                    </a:lnB>
                    <a:solidFill>
                      <a:srgbClr val="CCFFFF"/>
                    </a:solidFill>
                  </a:tcPr>
                </a:tc>
                <a:tc>
                  <a:txBody>
                    <a:bodyPr/>
                    <a:lstStyle/>
                    <a:p>
                      <a:pPr algn="ctr"/>
                      <a:r>
                        <a:rPr lang="en-US" sz="1200" b="1" dirty="0">
                          <a:solidFill>
                            <a:srgbClr val="FF0000"/>
                          </a:solidFill>
                          <a:latin typeface="Arial"/>
                        </a:rPr>
                        <a:t>100.0 %</a:t>
                      </a:r>
                      <a:endParaRPr lang="en-US" sz="1200" dirty="0">
                        <a:solidFill>
                          <a:srgbClr val="FF0000"/>
                        </a:solidFill>
                      </a:endParaRPr>
                    </a:p>
                  </a:txBody>
                  <a:tcPr marL="15332" marR="15332" marT="15332" marB="15332" anchor="ctr">
                    <a:lnL>
                      <a:noFill/>
                    </a:lnL>
                    <a:lnR>
                      <a:noFill/>
                    </a:lnR>
                    <a:lnT>
                      <a:noFill/>
                    </a:lnT>
                    <a:lnB>
                      <a:noFill/>
                    </a:lnB>
                    <a:solidFill>
                      <a:srgbClr val="CCFFFF"/>
                    </a:solidFill>
                  </a:tcPr>
                </a:tc>
              </a:tr>
            </a:tbl>
          </a:graphicData>
        </a:graphic>
      </p:graphicFrame>
      <p:graphicFrame>
        <p:nvGraphicFramePr>
          <p:cNvPr id="8" name="Table 7"/>
          <p:cNvGraphicFramePr>
            <a:graphicFrameLocks noGrp="1"/>
          </p:cNvGraphicFramePr>
          <p:nvPr/>
        </p:nvGraphicFramePr>
        <p:xfrm>
          <a:off x="26988" y="3736975"/>
          <a:ext cx="9117012" cy="3121025"/>
        </p:xfrm>
        <a:graphic>
          <a:graphicData uri="http://schemas.openxmlformats.org/drawingml/2006/table">
            <a:tbl>
              <a:tblPr/>
              <a:tblGrid>
                <a:gridCol w="1934818"/>
                <a:gridCol w="1285461"/>
                <a:gridCol w="1404730"/>
                <a:gridCol w="1457739"/>
                <a:gridCol w="1298713"/>
                <a:gridCol w="943202"/>
                <a:gridCol w="792832"/>
              </a:tblGrid>
              <a:tr h="582246">
                <a:tc>
                  <a:txBody>
                    <a:bodyPr/>
                    <a:lstStyle/>
                    <a:p>
                      <a:pPr algn="l"/>
                      <a:r>
                        <a:rPr lang="en-US" sz="1100" b="1" dirty="0">
                          <a:latin typeface="Arial"/>
                        </a:rPr>
                        <a:t>World Regions</a:t>
                      </a:r>
                      <a:endParaRPr lang="en-US" sz="1100" dirty="0"/>
                    </a:p>
                  </a:txBody>
                  <a:tcPr marL="18220" marR="18220" marT="18220" marB="18220" anchor="ctr">
                    <a:lnL>
                      <a:noFill/>
                    </a:lnL>
                    <a:lnR>
                      <a:noFill/>
                    </a:lnR>
                    <a:lnT>
                      <a:noFill/>
                    </a:lnT>
                    <a:lnB>
                      <a:noFill/>
                    </a:lnB>
                    <a:solidFill>
                      <a:srgbClr val="CCCC99"/>
                    </a:solidFill>
                  </a:tcPr>
                </a:tc>
                <a:tc>
                  <a:txBody>
                    <a:bodyPr/>
                    <a:lstStyle/>
                    <a:p>
                      <a:pPr algn="ctr"/>
                      <a:r>
                        <a:rPr lang="en-US" sz="1100" b="1" dirty="0">
                          <a:latin typeface="Arial"/>
                        </a:rPr>
                        <a:t>Population</a:t>
                      </a:r>
                      <a:br>
                        <a:rPr lang="en-US" sz="1100" b="1" dirty="0">
                          <a:latin typeface="Arial"/>
                        </a:rPr>
                      </a:br>
                      <a:r>
                        <a:rPr lang="en-US" sz="1100" b="1" dirty="0">
                          <a:latin typeface="Arial"/>
                        </a:rPr>
                        <a:t>( 2014 Est.)</a:t>
                      </a:r>
                      <a:endParaRPr lang="en-US" sz="1100" dirty="0"/>
                    </a:p>
                  </a:txBody>
                  <a:tcPr marL="18220" marR="18220" marT="18220" marB="18220" anchor="ctr">
                    <a:lnL>
                      <a:noFill/>
                    </a:lnL>
                    <a:lnR>
                      <a:noFill/>
                    </a:lnR>
                    <a:lnT>
                      <a:noFill/>
                    </a:lnT>
                    <a:lnB>
                      <a:noFill/>
                    </a:lnB>
                    <a:solidFill>
                      <a:srgbClr val="CCCC99"/>
                    </a:solidFill>
                  </a:tcPr>
                </a:tc>
                <a:tc>
                  <a:txBody>
                    <a:bodyPr/>
                    <a:lstStyle/>
                    <a:p>
                      <a:pPr algn="ctr"/>
                      <a:r>
                        <a:rPr lang="en-US" sz="1100" b="1">
                          <a:latin typeface="Arial"/>
                        </a:rPr>
                        <a:t>Internet Users</a:t>
                      </a:r>
                      <a:br>
                        <a:rPr lang="en-US" sz="1100" b="1">
                          <a:latin typeface="Arial"/>
                        </a:rPr>
                      </a:br>
                      <a:r>
                        <a:rPr lang="en-US" sz="1100" b="1">
                          <a:latin typeface="Arial"/>
                        </a:rPr>
                        <a:t>Dec. 31, 2000</a:t>
                      </a:r>
                      <a:endParaRPr lang="en-US" sz="1100"/>
                    </a:p>
                  </a:txBody>
                  <a:tcPr marL="18220" marR="18220" marT="18220" marB="18220" anchor="ctr">
                    <a:lnL>
                      <a:noFill/>
                    </a:lnL>
                    <a:lnR>
                      <a:noFill/>
                    </a:lnR>
                    <a:lnT>
                      <a:noFill/>
                    </a:lnT>
                    <a:lnB>
                      <a:noFill/>
                    </a:lnB>
                    <a:solidFill>
                      <a:srgbClr val="CCCC99"/>
                    </a:solidFill>
                  </a:tcPr>
                </a:tc>
                <a:tc>
                  <a:txBody>
                    <a:bodyPr/>
                    <a:lstStyle/>
                    <a:p>
                      <a:pPr algn="ctr"/>
                      <a:r>
                        <a:rPr lang="en-US" sz="1100" b="1" dirty="0">
                          <a:latin typeface="Arial"/>
                        </a:rPr>
                        <a:t>Internet Users</a:t>
                      </a:r>
                      <a:br>
                        <a:rPr lang="en-US" sz="1100" b="1" dirty="0">
                          <a:latin typeface="Arial"/>
                        </a:rPr>
                      </a:br>
                      <a:r>
                        <a:rPr lang="en-US" sz="1100" b="1" dirty="0" smtClean="0">
                          <a:latin typeface="Arial"/>
                        </a:rPr>
                        <a:t>June</a:t>
                      </a:r>
                      <a:r>
                        <a:rPr lang="en-US" sz="1100" b="1" baseline="0" dirty="0" smtClean="0">
                          <a:latin typeface="Arial"/>
                        </a:rPr>
                        <a:t> 2014</a:t>
                      </a:r>
                      <a:endParaRPr lang="en-US" sz="1100" dirty="0"/>
                    </a:p>
                  </a:txBody>
                  <a:tcPr marL="18220" marR="18220" marT="18220" marB="18220" anchor="ctr">
                    <a:lnL>
                      <a:noFill/>
                    </a:lnL>
                    <a:lnR>
                      <a:noFill/>
                    </a:lnR>
                    <a:lnT>
                      <a:noFill/>
                    </a:lnT>
                    <a:lnB>
                      <a:noFill/>
                    </a:lnB>
                    <a:solidFill>
                      <a:srgbClr val="CCCC99"/>
                    </a:solidFill>
                  </a:tcPr>
                </a:tc>
                <a:tc>
                  <a:txBody>
                    <a:bodyPr/>
                    <a:lstStyle/>
                    <a:p>
                      <a:pPr algn="ctr"/>
                      <a:r>
                        <a:rPr lang="en-US" sz="1100" b="1" dirty="0">
                          <a:latin typeface="Arial"/>
                        </a:rPr>
                        <a:t>Penetration</a:t>
                      </a:r>
                      <a:br>
                        <a:rPr lang="en-US" sz="1100" b="1" dirty="0">
                          <a:latin typeface="Arial"/>
                        </a:rPr>
                      </a:br>
                      <a:r>
                        <a:rPr lang="en-US" sz="1100" b="1" dirty="0">
                          <a:latin typeface="Arial"/>
                        </a:rPr>
                        <a:t>(% Population)</a:t>
                      </a:r>
                      <a:endParaRPr lang="en-US" sz="1100" dirty="0"/>
                    </a:p>
                  </a:txBody>
                  <a:tcPr marL="18220" marR="18220" marT="18220" marB="18220" anchor="ctr">
                    <a:lnL>
                      <a:noFill/>
                    </a:lnL>
                    <a:lnR>
                      <a:noFill/>
                    </a:lnR>
                    <a:lnT>
                      <a:noFill/>
                    </a:lnT>
                    <a:lnB>
                      <a:noFill/>
                    </a:lnB>
                    <a:solidFill>
                      <a:srgbClr val="CCCC99"/>
                    </a:solidFill>
                  </a:tcPr>
                </a:tc>
                <a:tc>
                  <a:txBody>
                    <a:bodyPr/>
                    <a:lstStyle/>
                    <a:p>
                      <a:pPr algn="ctr"/>
                      <a:r>
                        <a:rPr lang="en-US" sz="1100" b="1">
                          <a:latin typeface="Arial"/>
                        </a:rPr>
                        <a:t>Growth</a:t>
                      </a:r>
                      <a:br>
                        <a:rPr lang="en-US" sz="1100" b="1">
                          <a:latin typeface="Arial"/>
                        </a:rPr>
                      </a:br>
                      <a:r>
                        <a:rPr lang="en-US" sz="1100" b="1">
                          <a:latin typeface="Arial"/>
                        </a:rPr>
                        <a:t>2000-2014</a:t>
                      </a:r>
                      <a:endParaRPr lang="en-US" sz="1100"/>
                    </a:p>
                  </a:txBody>
                  <a:tcPr marL="18220" marR="18220" marT="18220" marB="18220" anchor="ctr">
                    <a:lnL>
                      <a:noFill/>
                    </a:lnL>
                    <a:lnR>
                      <a:noFill/>
                    </a:lnR>
                    <a:lnT>
                      <a:noFill/>
                    </a:lnT>
                    <a:lnB>
                      <a:noFill/>
                    </a:lnB>
                    <a:solidFill>
                      <a:srgbClr val="CCCC99"/>
                    </a:solidFill>
                  </a:tcPr>
                </a:tc>
                <a:tc>
                  <a:txBody>
                    <a:bodyPr/>
                    <a:lstStyle/>
                    <a:p>
                      <a:pPr algn="ctr"/>
                      <a:r>
                        <a:rPr lang="en-US" sz="1100" b="1">
                          <a:latin typeface="Arial"/>
                        </a:rPr>
                        <a:t>Users %</a:t>
                      </a:r>
                      <a:br>
                        <a:rPr lang="en-US" sz="1100" b="1">
                          <a:latin typeface="Arial"/>
                        </a:rPr>
                      </a:br>
                      <a:r>
                        <a:rPr lang="en-US" sz="1100" b="1">
                          <a:latin typeface="Arial"/>
                        </a:rPr>
                        <a:t>of Table</a:t>
                      </a:r>
                      <a:endParaRPr lang="en-US" sz="1100"/>
                    </a:p>
                  </a:txBody>
                  <a:tcPr marL="18220" marR="18220" marT="18220" marB="18220" anchor="ctr">
                    <a:lnL>
                      <a:noFill/>
                    </a:lnL>
                    <a:lnR>
                      <a:noFill/>
                    </a:lnR>
                    <a:lnT>
                      <a:noFill/>
                    </a:lnT>
                    <a:lnB>
                      <a:noFill/>
                    </a:lnB>
                    <a:solidFill>
                      <a:srgbClr val="CCCC99"/>
                    </a:solidFill>
                  </a:tcPr>
                </a:tc>
              </a:tr>
              <a:tr h="358665">
                <a:tc>
                  <a:txBody>
                    <a:bodyPr/>
                    <a:lstStyle/>
                    <a:p>
                      <a:pPr algn="l"/>
                      <a:r>
                        <a:rPr lang="en-US" sz="1100" b="1" dirty="0">
                          <a:latin typeface="Arial"/>
                          <a:hlinkClick r:id="rId3"/>
                        </a:rPr>
                        <a:t>Africa</a:t>
                      </a:r>
                      <a:endParaRPr lang="en-US" sz="1100" dirty="0"/>
                    </a:p>
                  </a:txBody>
                  <a:tcPr marL="18220" marR="18220" marT="18220" marB="18220" anchor="ctr">
                    <a:lnL>
                      <a:noFill/>
                    </a:lnL>
                    <a:lnR>
                      <a:noFill/>
                    </a:lnR>
                    <a:lnT>
                      <a:noFill/>
                    </a:lnT>
                    <a:lnB>
                      <a:noFill/>
                    </a:lnB>
                    <a:solidFill>
                      <a:srgbClr val="FFFFFF"/>
                    </a:solidFill>
                  </a:tcPr>
                </a:tc>
                <a:tc>
                  <a:txBody>
                    <a:bodyPr/>
                    <a:lstStyle/>
                    <a:p>
                      <a:pPr algn="r"/>
                      <a:r>
                        <a:rPr lang="en-US" sz="1100">
                          <a:latin typeface="Arial"/>
                        </a:rPr>
                        <a:t>1,125,721,038</a:t>
                      </a:r>
                      <a:endParaRPr lang="en-US" sz="1100"/>
                    </a:p>
                  </a:txBody>
                  <a:tcPr marL="18220" marR="18220" marT="18220" marB="18220" anchor="ctr">
                    <a:lnL>
                      <a:noFill/>
                    </a:lnL>
                    <a:lnR>
                      <a:noFill/>
                    </a:lnR>
                    <a:lnT>
                      <a:noFill/>
                    </a:lnT>
                    <a:lnB>
                      <a:noFill/>
                    </a:lnB>
                    <a:solidFill>
                      <a:srgbClr val="FFFFFF"/>
                    </a:solidFill>
                  </a:tcPr>
                </a:tc>
                <a:tc>
                  <a:txBody>
                    <a:bodyPr/>
                    <a:lstStyle/>
                    <a:p>
                      <a:pPr algn="r"/>
                      <a:r>
                        <a:rPr lang="en-US" sz="1100">
                          <a:latin typeface="Arial"/>
                        </a:rPr>
                        <a:t>4,514,400</a:t>
                      </a:r>
                      <a:endParaRPr lang="en-US" sz="1100"/>
                    </a:p>
                  </a:txBody>
                  <a:tcPr marL="18220" marR="18220" marT="18220" marB="18220" anchor="ctr">
                    <a:lnL>
                      <a:noFill/>
                    </a:lnL>
                    <a:lnR>
                      <a:noFill/>
                    </a:lnR>
                    <a:lnT>
                      <a:noFill/>
                    </a:lnT>
                    <a:lnB>
                      <a:noFill/>
                    </a:lnB>
                    <a:solidFill>
                      <a:srgbClr val="FFFFFF"/>
                    </a:solidFill>
                  </a:tcPr>
                </a:tc>
                <a:tc>
                  <a:txBody>
                    <a:bodyPr/>
                    <a:lstStyle/>
                    <a:p>
                      <a:pPr algn="r"/>
                      <a:r>
                        <a:rPr lang="en-US" sz="1100" b="1" dirty="0">
                          <a:solidFill>
                            <a:srgbClr val="0000FF"/>
                          </a:solidFill>
                          <a:latin typeface="Arial"/>
                        </a:rPr>
                        <a:t>297,885,898</a:t>
                      </a:r>
                      <a:endParaRPr lang="en-US" sz="1100" dirty="0">
                        <a:solidFill>
                          <a:srgbClr val="0000FF"/>
                        </a:solidFill>
                      </a:endParaRPr>
                    </a:p>
                  </a:txBody>
                  <a:tcPr marL="18220" marR="18220" marT="18220" marB="18220" anchor="ctr">
                    <a:lnL>
                      <a:noFill/>
                    </a:lnL>
                    <a:lnR>
                      <a:noFill/>
                    </a:lnR>
                    <a:lnT>
                      <a:noFill/>
                    </a:lnT>
                    <a:lnB>
                      <a:noFill/>
                    </a:lnB>
                    <a:solidFill>
                      <a:srgbClr val="FFFFFF"/>
                    </a:solidFill>
                  </a:tcPr>
                </a:tc>
                <a:tc>
                  <a:txBody>
                    <a:bodyPr/>
                    <a:lstStyle/>
                    <a:p>
                      <a:pPr algn="ctr"/>
                      <a:r>
                        <a:rPr lang="en-US" sz="1100" dirty="0">
                          <a:latin typeface="Arial"/>
                        </a:rPr>
                        <a:t>26.5 %</a:t>
                      </a:r>
                      <a:endParaRPr lang="en-US" sz="1100" dirty="0"/>
                    </a:p>
                  </a:txBody>
                  <a:tcPr marL="18220" marR="18220" marT="18220" marB="18220" anchor="ctr">
                    <a:lnL>
                      <a:noFill/>
                    </a:lnL>
                    <a:lnR>
                      <a:noFill/>
                    </a:lnR>
                    <a:lnT>
                      <a:noFill/>
                    </a:lnT>
                    <a:lnB>
                      <a:noFill/>
                    </a:lnB>
                    <a:solidFill>
                      <a:srgbClr val="FFFFFF"/>
                    </a:solidFill>
                  </a:tcPr>
                </a:tc>
                <a:tc>
                  <a:txBody>
                    <a:bodyPr/>
                    <a:lstStyle/>
                    <a:p>
                      <a:pPr algn="r"/>
                      <a:r>
                        <a:rPr lang="en-US" sz="1100" dirty="0">
                          <a:latin typeface="Arial"/>
                        </a:rPr>
                        <a:t>6,498.6 %</a:t>
                      </a:r>
                      <a:endParaRPr lang="en-US" sz="1100" dirty="0"/>
                    </a:p>
                  </a:txBody>
                  <a:tcPr marL="18220" marR="18220" marT="18220" marB="18220" anchor="ctr">
                    <a:lnL>
                      <a:noFill/>
                    </a:lnL>
                    <a:lnR>
                      <a:noFill/>
                    </a:lnR>
                    <a:lnT>
                      <a:noFill/>
                    </a:lnT>
                    <a:lnB>
                      <a:noFill/>
                    </a:lnB>
                    <a:solidFill>
                      <a:srgbClr val="FFFFFF"/>
                    </a:solidFill>
                  </a:tcPr>
                </a:tc>
                <a:tc>
                  <a:txBody>
                    <a:bodyPr/>
                    <a:lstStyle/>
                    <a:p>
                      <a:pPr algn="r"/>
                      <a:r>
                        <a:rPr lang="en-US" sz="1100">
                          <a:latin typeface="Arial"/>
                        </a:rPr>
                        <a:t>9.8 %</a:t>
                      </a:r>
                      <a:endParaRPr lang="en-US" sz="1100"/>
                    </a:p>
                  </a:txBody>
                  <a:tcPr marL="18220" marR="18220" marT="18220" marB="18220" anchor="ctr">
                    <a:lnL>
                      <a:noFill/>
                    </a:lnL>
                    <a:lnR>
                      <a:noFill/>
                    </a:lnR>
                    <a:lnT>
                      <a:noFill/>
                    </a:lnT>
                    <a:lnB>
                      <a:noFill/>
                    </a:lnB>
                    <a:solidFill>
                      <a:srgbClr val="FFFFFF"/>
                    </a:solidFill>
                  </a:tcPr>
                </a:tc>
              </a:tr>
              <a:tr h="292530">
                <a:tc>
                  <a:txBody>
                    <a:bodyPr/>
                    <a:lstStyle/>
                    <a:p>
                      <a:pPr algn="l"/>
                      <a:r>
                        <a:rPr lang="en-US" sz="1100" b="1" dirty="0">
                          <a:latin typeface="Arial"/>
                          <a:hlinkClick r:id="rId4"/>
                        </a:rPr>
                        <a:t>Asia</a:t>
                      </a:r>
                      <a:endParaRPr lang="en-US" sz="1100" dirty="0"/>
                    </a:p>
                  </a:txBody>
                  <a:tcPr marL="18220" marR="18220" marT="18220" marB="18220" anchor="ctr">
                    <a:lnL>
                      <a:noFill/>
                    </a:lnL>
                    <a:lnR>
                      <a:noFill/>
                    </a:lnR>
                    <a:lnT>
                      <a:noFill/>
                    </a:lnT>
                    <a:lnB>
                      <a:noFill/>
                    </a:lnB>
                    <a:solidFill>
                      <a:srgbClr val="F1F1F1"/>
                    </a:solidFill>
                  </a:tcPr>
                </a:tc>
                <a:tc>
                  <a:txBody>
                    <a:bodyPr/>
                    <a:lstStyle/>
                    <a:p>
                      <a:pPr algn="r"/>
                      <a:r>
                        <a:rPr lang="en-US" sz="1100">
                          <a:latin typeface="Arial"/>
                        </a:rPr>
                        <a:t>3,996,408,007</a:t>
                      </a:r>
                      <a:endParaRPr lang="en-US" sz="1100"/>
                    </a:p>
                  </a:txBody>
                  <a:tcPr marL="18220" marR="18220" marT="18220" marB="18220" anchor="ctr">
                    <a:lnL>
                      <a:noFill/>
                    </a:lnL>
                    <a:lnR>
                      <a:noFill/>
                    </a:lnR>
                    <a:lnT>
                      <a:noFill/>
                    </a:lnT>
                    <a:lnB>
                      <a:noFill/>
                    </a:lnB>
                    <a:solidFill>
                      <a:srgbClr val="F1F1F1"/>
                    </a:solidFill>
                  </a:tcPr>
                </a:tc>
                <a:tc>
                  <a:txBody>
                    <a:bodyPr/>
                    <a:lstStyle/>
                    <a:p>
                      <a:pPr algn="r"/>
                      <a:r>
                        <a:rPr lang="en-US" sz="1100">
                          <a:latin typeface="Arial"/>
                        </a:rPr>
                        <a:t>114,304,000</a:t>
                      </a:r>
                      <a:endParaRPr lang="en-US" sz="1100"/>
                    </a:p>
                  </a:txBody>
                  <a:tcPr marL="18220" marR="18220" marT="18220" marB="18220" anchor="ctr">
                    <a:lnL>
                      <a:noFill/>
                    </a:lnL>
                    <a:lnR>
                      <a:noFill/>
                    </a:lnR>
                    <a:lnT>
                      <a:noFill/>
                    </a:lnT>
                    <a:lnB>
                      <a:noFill/>
                    </a:lnB>
                    <a:solidFill>
                      <a:srgbClr val="F1F1F1"/>
                    </a:solidFill>
                  </a:tcPr>
                </a:tc>
                <a:tc>
                  <a:txBody>
                    <a:bodyPr/>
                    <a:lstStyle/>
                    <a:p>
                      <a:pPr algn="r"/>
                      <a:r>
                        <a:rPr lang="en-US" sz="1100" b="1" dirty="0">
                          <a:solidFill>
                            <a:srgbClr val="0000FF"/>
                          </a:solidFill>
                          <a:latin typeface="Arial"/>
                        </a:rPr>
                        <a:t>1,386,188,112</a:t>
                      </a:r>
                      <a:endParaRPr lang="en-US" sz="1100" dirty="0">
                        <a:solidFill>
                          <a:srgbClr val="0000FF"/>
                        </a:solidFill>
                      </a:endParaRPr>
                    </a:p>
                  </a:txBody>
                  <a:tcPr marL="18220" marR="18220" marT="18220" marB="18220" anchor="ctr">
                    <a:lnL>
                      <a:noFill/>
                    </a:lnL>
                    <a:lnR>
                      <a:noFill/>
                    </a:lnR>
                    <a:lnT>
                      <a:noFill/>
                    </a:lnT>
                    <a:lnB>
                      <a:noFill/>
                    </a:lnB>
                    <a:solidFill>
                      <a:srgbClr val="F1F1F1"/>
                    </a:solidFill>
                  </a:tcPr>
                </a:tc>
                <a:tc>
                  <a:txBody>
                    <a:bodyPr/>
                    <a:lstStyle/>
                    <a:p>
                      <a:pPr algn="ctr"/>
                      <a:r>
                        <a:rPr lang="en-US" sz="1100" dirty="0">
                          <a:latin typeface="Arial"/>
                        </a:rPr>
                        <a:t>34.7 %</a:t>
                      </a:r>
                      <a:endParaRPr lang="en-US" sz="1100" dirty="0"/>
                    </a:p>
                  </a:txBody>
                  <a:tcPr marL="18220" marR="18220" marT="18220" marB="18220" anchor="ctr">
                    <a:lnL>
                      <a:noFill/>
                    </a:lnL>
                    <a:lnR>
                      <a:noFill/>
                    </a:lnR>
                    <a:lnT>
                      <a:noFill/>
                    </a:lnT>
                    <a:lnB>
                      <a:noFill/>
                    </a:lnB>
                    <a:solidFill>
                      <a:srgbClr val="F1F1F1"/>
                    </a:solidFill>
                  </a:tcPr>
                </a:tc>
                <a:tc>
                  <a:txBody>
                    <a:bodyPr/>
                    <a:lstStyle/>
                    <a:p>
                      <a:pPr algn="r"/>
                      <a:r>
                        <a:rPr lang="en-US" sz="1100">
                          <a:latin typeface="Arial"/>
                        </a:rPr>
                        <a:t>1,112.7 %</a:t>
                      </a:r>
                      <a:endParaRPr lang="en-US" sz="1100"/>
                    </a:p>
                  </a:txBody>
                  <a:tcPr marL="18220" marR="18220" marT="18220" marB="18220" anchor="ctr">
                    <a:lnL>
                      <a:noFill/>
                    </a:lnL>
                    <a:lnR>
                      <a:noFill/>
                    </a:lnR>
                    <a:lnT>
                      <a:noFill/>
                    </a:lnT>
                    <a:lnB>
                      <a:noFill/>
                    </a:lnB>
                    <a:solidFill>
                      <a:srgbClr val="F1F1F1"/>
                    </a:solidFill>
                  </a:tcPr>
                </a:tc>
                <a:tc>
                  <a:txBody>
                    <a:bodyPr/>
                    <a:lstStyle/>
                    <a:p>
                      <a:pPr algn="r"/>
                      <a:r>
                        <a:rPr lang="en-US" sz="1100">
                          <a:latin typeface="Arial"/>
                        </a:rPr>
                        <a:t>45.7 %</a:t>
                      </a:r>
                      <a:endParaRPr lang="en-US" sz="1100"/>
                    </a:p>
                  </a:txBody>
                  <a:tcPr marL="18220" marR="18220" marT="18220" marB="18220" anchor="ctr">
                    <a:lnL>
                      <a:noFill/>
                    </a:lnL>
                    <a:lnR>
                      <a:noFill/>
                    </a:lnR>
                    <a:lnT>
                      <a:noFill/>
                    </a:lnT>
                    <a:lnB>
                      <a:noFill/>
                    </a:lnB>
                    <a:solidFill>
                      <a:srgbClr val="F1F1F1"/>
                    </a:solidFill>
                  </a:tcPr>
                </a:tc>
              </a:tr>
              <a:tr h="292530">
                <a:tc>
                  <a:txBody>
                    <a:bodyPr/>
                    <a:lstStyle/>
                    <a:p>
                      <a:pPr algn="l"/>
                      <a:r>
                        <a:rPr lang="en-US" sz="1100" b="1" dirty="0">
                          <a:latin typeface="Arial"/>
                          <a:hlinkClick r:id="rId5"/>
                        </a:rPr>
                        <a:t>Europe</a:t>
                      </a:r>
                      <a:endParaRPr lang="en-US" sz="1100" dirty="0"/>
                    </a:p>
                  </a:txBody>
                  <a:tcPr marL="18220" marR="18220" marT="18220" marB="18220" anchor="ctr">
                    <a:lnL>
                      <a:noFill/>
                    </a:lnL>
                    <a:lnR>
                      <a:noFill/>
                    </a:lnR>
                    <a:lnT>
                      <a:noFill/>
                    </a:lnT>
                    <a:lnB>
                      <a:noFill/>
                    </a:lnB>
                    <a:solidFill>
                      <a:srgbClr val="FFFFFF"/>
                    </a:solidFill>
                  </a:tcPr>
                </a:tc>
                <a:tc>
                  <a:txBody>
                    <a:bodyPr/>
                    <a:lstStyle/>
                    <a:p>
                      <a:pPr algn="r"/>
                      <a:r>
                        <a:rPr lang="en-US" sz="1100">
                          <a:latin typeface="Arial"/>
                        </a:rPr>
                        <a:t>825,824,883</a:t>
                      </a:r>
                      <a:endParaRPr lang="en-US" sz="1100"/>
                    </a:p>
                  </a:txBody>
                  <a:tcPr marL="18220" marR="18220" marT="18220" marB="18220" anchor="ctr">
                    <a:lnL>
                      <a:noFill/>
                    </a:lnL>
                    <a:lnR>
                      <a:noFill/>
                    </a:lnR>
                    <a:lnT>
                      <a:noFill/>
                    </a:lnT>
                    <a:lnB>
                      <a:noFill/>
                    </a:lnB>
                    <a:solidFill>
                      <a:srgbClr val="FFFFFF"/>
                    </a:solidFill>
                  </a:tcPr>
                </a:tc>
                <a:tc>
                  <a:txBody>
                    <a:bodyPr/>
                    <a:lstStyle/>
                    <a:p>
                      <a:pPr algn="r"/>
                      <a:r>
                        <a:rPr lang="en-US" sz="1100">
                          <a:latin typeface="Arial"/>
                        </a:rPr>
                        <a:t>105,096,093</a:t>
                      </a:r>
                      <a:endParaRPr lang="en-US" sz="1100"/>
                    </a:p>
                  </a:txBody>
                  <a:tcPr marL="18220" marR="18220" marT="18220" marB="18220" anchor="ctr">
                    <a:lnL>
                      <a:noFill/>
                    </a:lnL>
                    <a:lnR>
                      <a:noFill/>
                    </a:lnR>
                    <a:lnT>
                      <a:noFill/>
                    </a:lnT>
                    <a:lnB>
                      <a:noFill/>
                    </a:lnB>
                    <a:solidFill>
                      <a:srgbClr val="FFFFFF"/>
                    </a:solidFill>
                  </a:tcPr>
                </a:tc>
                <a:tc>
                  <a:txBody>
                    <a:bodyPr/>
                    <a:lstStyle/>
                    <a:p>
                      <a:pPr algn="r"/>
                      <a:r>
                        <a:rPr lang="en-US" sz="1100" b="1" dirty="0">
                          <a:latin typeface="Arial"/>
                        </a:rPr>
                        <a:t>582,441,059</a:t>
                      </a:r>
                      <a:endParaRPr lang="en-US" sz="1100" dirty="0"/>
                    </a:p>
                  </a:txBody>
                  <a:tcPr marL="18220" marR="18220" marT="18220" marB="18220" anchor="ctr">
                    <a:lnL>
                      <a:noFill/>
                    </a:lnL>
                    <a:lnR>
                      <a:noFill/>
                    </a:lnR>
                    <a:lnT>
                      <a:noFill/>
                    </a:lnT>
                    <a:lnB>
                      <a:noFill/>
                    </a:lnB>
                    <a:solidFill>
                      <a:srgbClr val="FFFFFF"/>
                    </a:solidFill>
                  </a:tcPr>
                </a:tc>
                <a:tc>
                  <a:txBody>
                    <a:bodyPr/>
                    <a:lstStyle/>
                    <a:p>
                      <a:pPr algn="ctr"/>
                      <a:r>
                        <a:rPr lang="en-US" sz="1100" dirty="0">
                          <a:latin typeface="Arial"/>
                        </a:rPr>
                        <a:t>70.5 %</a:t>
                      </a:r>
                      <a:endParaRPr lang="en-US" sz="1100" dirty="0"/>
                    </a:p>
                  </a:txBody>
                  <a:tcPr marL="18220" marR="18220" marT="18220" marB="18220" anchor="ctr">
                    <a:lnL>
                      <a:noFill/>
                    </a:lnL>
                    <a:lnR>
                      <a:noFill/>
                    </a:lnR>
                    <a:lnT>
                      <a:noFill/>
                    </a:lnT>
                    <a:lnB>
                      <a:noFill/>
                    </a:lnB>
                    <a:solidFill>
                      <a:srgbClr val="FFFFFF"/>
                    </a:solidFill>
                  </a:tcPr>
                </a:tc>
                <a:tc>
                  <a:txBody>
                    <a:bodyPr/>
                    <a:lstStyle/>
                    <a:p>
                      <a:pPr algn="r"/>
                      <a:r>
                        <a:rPr lang="en-US" sz="1100">
                          <a:latin typeface="Arial"/>
                        </a:rPr>
                        <a:t>454.2 %</a:t>
                      </a:r>
                      <a:endParaRPr lang="en-US" sz="1100"/>
                    </a:p>
                  </a:txBody>
                  <a:tcPr marL="18220" marR="18220" marT="18220" marB="18220" anchor="ctr">
                    <a:lnL>
                      <a:noFill/>
                    </a:lnL>
                    <a:lnR>
                      <a:noFill/>
                    </a:lnR>
                    <a:lnT>
                      <a:noFill/>
                    </a:lnT>
                    <a:lnB>
                      <a:noFill/>
                    </a:lnB>
                    <a:solidFill>
                      <a:srgbClr val="FFFFFF"/>
                    </a:solidFill>
                  </a:tcPr>
                </a:tc>
                <a:tc>
                  <a:txBody>
                    <a:bodyPr/>
                    <a:lstStyle/>
                    <a:p>
                      <a:pPr algn="r"/>
                      <a:r>
                        <a:rPr lang="en-US" sz="1100">
                          <a:latin typeface="Arial"/>
                        </a:rPr>
                        <a:t>19.2 %</a:t>
                      </a:r>
                      <a:endParaRPr lang="en-US" sz="1100"/>
                    </a:p>
                  </a:txBody>
                  <a:tcPr marL="18220" marR="18220" marT="18220" marB="18220" anchor="ctr">
                    <a:lnL>
                      <a:noFill/>
                    </a:lnL>
                    <a:lnR>
                      <a:noFill/>
                    </a:lnR>
                    <a:lnT>
                      <a:noFill/>
                    </a:lnT>
                    <a:lnB>
                      <a:noFill/>
                    </a:lnB>
                    <a:solidFill>
                      <a:srgbClr val="FFFFFF"/>
                    </a:solidFill>
                  </a:tcPr>
                </a:tc>
              </a:tr>
              <a:tr h="358665">
                <a:tc>
                  <a:txBody>
                    <a:bodyPr/>
                    <a:lstStyle/>
                    <a:p>
                      <a:pPr algn="l"/>
                      <a:r>
                        <a:rPr lang="en-US" sz="1100" b="1" dirty="0">
                          <a:latin typeface="Arial"/>
                          <a:hlinkClick r:id="rId6"/>
                        </a:rPr>
                        <a:t>Middle East</a:t>
                      </a:r>
                      <a:endParaRPr lang="en-US" sz="1100" dirty="0"/>
                    </a:p>
                  </a:txBody>
                  <a:tcPr marL="18220" marR="18220" marT="18220" marB="18220" anchor="ctr">
                    <a:lnL>
                      <a:noFill/>
                    </a:lnL>
                    <a:lnR>
                      <a:noFill/>
                    </a:lnR>
                    <a:lnT>
                      <a:noFill/>
                    </a:lnT>
                    <a:lnB>
                      <a:noFill/>
                    </a:lnB>
                    <a:solidFill>
                      <a:srgbClr val="F1F1F1"/>
                    </a:solidFill>
                  </a:tcPr>
                </a:tc>
                <a:tc>
                  <a:txBody>
                    <a:bodyPr/>
                    <a:lstStyle/>
                    <a:p>
                      <a:pPr algn="r"/>
                      <a:r>
                        <a:rPr lang="en-US" sz="1100">
                          <a:latin typeface="Arial"/>
                        </a:rPr>
                        <a:t>231,588,580</a:t>
                      </a:r>
                      <a:endParaRPr lang="en-US" sz="1100"/>
                    </a:p>
                  </a:txBody>
                  <a:tcPr marL="18220" marR="18220" marT="18220" marB="18220" anchor="ctr">
                    <a:lnL>
                      <a:noFill/>
                    </a:lnL>
                    <a:lnR>
                      <a:noFill/>
                    </a:lnR>
                    <a:lnT>
                      <a:noFill/>
                    </a:lnT>
                    <a:lnB>
                      <a:noFill/>
                    </a:lnB>
                    <a:solidFill>
                      <a:srgbClr val="F1F1F1"/>
                    </a:solidFill>
                  </a:tcPr>
                </a:tc>
                <a:tc>
                  <a:txBody>
                    <a:bodyPr/>
                    <a:lstStyle/>
                    <a:p>
                      <a:pPr algn="r"/>
                      <a:r>
                        <a:rPr lang="en-US" sz="1100">
                          <a:latin typeface="Arial"/>
                        </a:rPr>
                        <a:t>3,284,800</a:t>
                      </a:r>
                      <a:endParaRPr lang="en-US" sz="1100"/>
                    </a:p>
                  </a:txBody>
                  <a:tcPr marL="18220" marR="18220" marT="18220" marB="18220" anchor="ctr">
                    <a:lnL>
                      <a:noFill/>
                    </a:lnL>
                    <a:lnR>
                      <a:noFill/>
                    </a:lnR>
                    <a:lnT>
                      <a:noFill/>
                    </a:lnT>
                    <a:lnB>
                      <a:noFill/>
                    </a:lnB>
                    <a:solidFill>
                      <a:srgbClr val="F1F1F1"/>
                    </a:solidFill>
                  </a:tcPr>
                </a:tc>
                <a:tc>
                  <a:txBody>
                    <a:bodyPr/>
                    <a:lstStyle/>
                    <a:p>
                      <a:pPr algn="r"/>
                      <a:r>
                        <a:rPr lang="en-US" sz="1100" b="1" dirty="0">
                          <a:latin typeface="Arial"/>
                        </a:rPr>
                        <a:t>111,809,510</a:t>
                      </a:r>
                      <a:endParaRPr lang="en-US" sz="1100" dirty="0"/>
                    </a:p>
                  </a:txBody>
                  <a:tcPr marL="18220" marR="18220" marT="18220" marB="18220" anchor="ctr">
                    <a:lnL>
                      <a:noFill/>
                    </a:lnL>
                    <a:lnR>
                      <a:noFill/>
                    </a:lnR>
                    <a:lnT>
                      <a:noFill/>
                    </a:lnT>
                    <a:lnB>
                      <a:noFill/>
                    </a:lnB>
                    <a:solidFill>
                      <a:srgbClr val="F1F1F1"/>
                    </a:solidFill>
                  </a:tcPr>
                </a:tc>
                <a:tc>
                  <a:txBody>
                    <a:bodyPr/>
                    <a:lstStyle/>
                    <a:p>
                      <a:pPr algn="ctr"/>
                      <a:r>
                        <a:rPr lang="en-US" sz="1100" dirty="0">
                          <a:latin typeface="Arial"/>
                        </a:rPr>
                        <a:t>48.3 %</a:t>
                      </a:r>
                      <a:endParaRPr lang="en-US" sz="1100" dirty="0"/>
                    </a:p>
                  </a:txBody>
                  <a:tcPr marL="18220" marR="18220" marT="18220" marB="18220" anchor="ctr">
                    <a:lnL>
                      <a:noFill/>
                    </a:lnL>
                    <a:lnR>
                      <a:noFill/>
                    </a:lnR>
                    <a:lnT>
                      <a:noFill/>
                    </a:lnT>
                    <a:lnB>
                      <a:noFill/>
                    </a:lnB>
                    <a:solidFill>
                      <a:srgbClr val="F1F1F1"/>
                    </a:solidFill>
                  </a:tcPr>
                </a:tc>
                <a:tc>
                  <a:txBody>
                    <a:bodyPr/>
                    <a:lstStyle/>
                    <a:p>
                      <a:pPr algn="r"/>
                      <a:r>
                        <a:rPr lang="en-US" sz="1100">
                          <a:latin typeface="Arial"/>
                        </a:rPr>
                        <a:t>3,303.8 %</a:t>
                      </a:r>
                      <a:endParaRPr lang="en-US" sz="1100"/>
                    </a:p>
                  </a:txBody>
                  <a:tcPr marL="18220" marR="18220" marT="18220" marB="18220" anchor="ctr">
                    <a:lnL>
                      <a:noFill/>
                    </a:lnL>
                    <a:lnR>
                      <a:noFill/>
                    </a:lnR>
                    <a:lnT>
                      <a:noFill/>
                    </a:lnT>
                    <a:lnB>
                      <a:noFill/>
                    </a:lnB>
                    <a:solidFill>
                      <a:srgbClr val="F1F1F1"/>
                    </a:solidFill>
                  </a:tcPr>
                </a:tc>
                <a:tc>
                  <a:txBody>
                    <a:bodyPr/>
                    <a:lstStyle/>
                    <a:p>
                      <a:pPr algn="r"/>
                      <a:r>
                        <a:rPr lang="en-US" sz="1100">
                          <a:latin typeface="Arial"/>
                        </a:rPr>
                        <a:t>3.7 %</a:t>
                      </a:r>
                      <a:endParaRPr lang="en-US" sz="1100"/>
                    </a:p>
                  </a:txBody>
                  <a:tcPr marL="18220" marR="18220" marT="18220" marB="18220" anchor="ctr">
                    <a:lnL>
                      <a:noFill/>
                    </a:lnL>
                    <a:lnR>
                      <a:noFill/>
                    </a:lnR>
                    <a:lnT>
                      <a:noFill/>
                    </a:lnT>
                    <a:lnB>
                      <a:noFill/>
                    </a:lnB>
                    <a:solidFill>
                      <a:srgbClr val="F1F1F1"/>
                    </a:solidFill>
                  </a:tcPr>
                </a:tc>
              </a:tr>
              <a:tr h="292530">
                <a:tc>
                  <a:txBody>
                    <a:bodyPr/>
                    <a:lstStyle/>
                    <a:p>
                      <a:pPr algn="l"/>
                      <a:r>
                        <a:rPr lang="en-US" sz="1100" b="1" dirty="0">
                          <a:latin typeface="Arial"/>
                          <a:hlinkClick r:id="rId7"/>
                        </a:rPr>
                        <a:t>North America</a:t>
                      </a:r>
                      <a:endParaRPr lang="en-US" sz="1100" dirty="0"/>
                    </a:p>
                  </a:txBody>
                  <a:tcPr marL="18220" marR="18220" marT="18220" marB="18220" anchor="ctr">
                    <a:lnL>
                      <a:noFill/>
                    </a:lnL>
                    <a:lnR>
                      <a:noFill/>
                    </a:lnR>
                    <a:lnT>
                      <a:noFill/>
                    </a:lnT>
                    <a:lnB>
                      <a:noFill/>
                    </a:lnB>
                    <a:solidFill>
                      <a:srgbClr val="FFFFFF"/>
                    </a:solidFill>
                  </a:tcPr>
                </a:tc>
                <a:tc>
                  <a:txBody>
                    <a:bodyPr/>
                    <a:lstStyle/>
                    <a:p>
                      <a:pPr algn="r"/>
                      <a:r>
                        <a:rPr lang="en-US" sz="1100">
                          <a:latin typeface="Arial"/>
                        </a:rPr>
                        <a:t>353,860,227</a:t>
                      </a:r>
                      <a:endParaRPr lang="en-US" sz="1100"/>
                    </a:p>
                  </a:txBody>
                  <a:tcPr marL="18220" marR="18220" marT="18220" marB="18220" anchor="ctr">
                    <a:lnL>
                      <a:noFill/>
                    </a:lnL>
                    <a:lnR>
                      <a:noFill/>
                    </a:lnR>
                    <a:lnT>
                      <a:noFill/>
                    </a:lnT>
                    <a:lnB>
                      <a:noFill/>
                    </a:lnB>
                    <a:solidFill>
                      <a:srgbClr val="FFFFFF"/>
                    </a:solidFill>
                  </a:tcPr>
                </a:tc>
                <a:tc>
                  <a:txBody>
                    <a:bodyPr/>
                    <a:lstStyle/>
                    <a:p>
                      <a:pPr algn="r"/>
                      <a:r>
                        <a:rPr lang="en-US" sz="1100">
                          <a:latin typeface="Arial"/>
                        </a:rPr>
                        <a:t>108,096,800</a:t>
                      </a:r>
                      <a:endParaRPr lang="en-US" sz="1100"/>
                    </a:p>
                  </a:txBody>
                  <a:tcPr marL="18220" marR="18220" marT="18220" marB="18220" anchor="ctr">
                    <a:lnL>
                      <a:noFill/>
                    </a:lnL>
                    <a:lnR>
                      <a:noFill/>
                    </a:lnR>
                    <a:lnT>
                      <a:noFill/>
                    </a:lnT>
                    <a:lnB>
                      <a:noFill/>
                    </a:lnB>
                    <a:solidFill>
                      <a:srgbClr val="FFFFFF"/>
                    </a:solidFill>
                  </a:tcPr>
                </a:tc>
                <a:tc>
                  <a:txBody>
                    <a:bodyPr/>
                    <a:lstStyle/>
                    <a:p>
                      <a:pPr algn="r"/>
                      <a:r>
                        <a:rPr lang="en-US" sz="1100" b="1">
                          <a:latin typeface="Arial"/>
                        </a:rPr>
                        <a:t>310,322,257</a:t>
                      </a:r>
                      <a:endParaRPr lang="en-US" sz="1100"/>
                    </a:p>
                  </a:txBody>
                  <a:tcPr marL="18220" marR="18220" marT="18220" marB="18220" anchor="ctr">
                    <a:lnL>
                      <a:noFill/>
                    </a:lnL>
                    <a:lnR>
                      <a:noFill/>
                    </a:lnR>
                    <a:lnT>
                      <a:noFill/>
                    </a:lnT>
                    <a:lnB>
                      <a:noFill/>
                    </a:lnB>
                    <a:solidFill>
                      <a:srgbClr val="FFFFFF"/>
                    </a:solidFill>
                  </a:tcPr>
                </a:tc>
                <a:tc>
                  <a:txBody>
                    <a:bodyPr/>
                    <a:lstStyle/>
                    <a:p>
                      <a:pPr algn="ctr"/>
                      <a:r>
                        <a:rPr lang="en-US" sz="1100" dirty="0">
                          <a:latin typeface="Arial"/>
                        </a:rPr>
                        <a:t>87.7 %</a:t>
                      </a:r>
                      <a:endParaRPr lang="en-US" sz="1100" dirty="0"/>
                    </a:p>
                  </a:txBody>
                  <a:tcPr marL="18220" marR="18220" marT="18220" marB="18220" anchor="ctr">
                    <a:lnL>
                      <a:noFill/>
                    </a:lnL>
                    <a:lnR>
                      <a:noFill/>
                    </a:lnR>
                    <a:lnT>
                      <a:noFill/>
                    </a:lnT>
                    <a:lnB>
                      <a:noFill/>
                    </a:lnB>
                    <a:solidFill>
                      <a:srgbClr val="FFFFFF"/>
                    </a:solidFill>
                  </a:tcPr>
                </a:tc>
                <a:tc>
                  <a:txBody>
                    <a:bodyPr/>
                    <a:lstStyle/>
                    <a:p>
                      <a:pPr algn="r"/>
                      <a:r>
                        <a:rPr lang="en-US" sz="1100">
                          <a:latin typeface="Arial"/>
                        </a:rPr>
                        <a:t>187.1 %</a:t>
                      </a:r>
                      <a:endParaRPr lang="en-US" sz="1100"/>
                    </a:p>
                  </a:txBody>
                  <a:tcPr marL="18220" marR="18220" marT="18220" marB="18220" anchor="ctr">
                    <a:lnL>
                      <a:noFill/>
                    </a:lnL>
                    <a:lnR>
                      <a:noFill/>
                    </a:lnR>
                    <a:lnT>
                      <a:noFill/>
                    </a:lnT>
                    <a:lnB>
                      <a:noFill/>
                    </a:lnB>
                    <a:solidFill>
                      <a:srgbClr val="FFFFFF"/>
                    </a:solidFill>
                  </a:tcPr>
                </a:tc>
                <a:tc>
                  <a:txBody>
                    <a:bodyPr/>
                    <a:lstStyle/>
                    <a:p>
                      <a:pPr algn="r"/>
                      <a:r>
                        <a:rPr lang="en-US" sz="1100">
                          <a:latin typeface="Arial"/>
                        </a:rPr>
                        <a:t>10.2 %</a:t>
                      </a:r>
                      <a:endParaRPr lang="en-US" sz="1100"/>
                    </a:p>
                  </a:txBody>
                  <a:tcPr marL="18220" marR="18220" marT="18220" marB="18220" anchor="ctr">
                    <a:lnL>
                      <a:noFill/>
                    </a:lnL>
                    <a:lnR>
                      <a:noFill/>
                    </a:lnR>
                    <a:lnT>
                      <a:noFill/>
                    </a:lnT>
                    <a:lnB>
                      <a:noFill/>
                    </a:lnB>
                    <a:solidFill>
                      <a:srgbClr val="FFFFFF"/>
                    </a:solidFill>
                  </a:tcPr>
                </a:tc>
              </a:tr>
              <a:tr h="358665">
                <a:tc>
                  <a:txBody>
                    <a:bodyPr/>
                    <a:lstStyle/>
                    <a:p>
                      <a:pPr algn="l"/>
                      <a:r>
                        <a:rPr lang="en-US" sz="1100" b="1" dirty="0">
                          <a:latin typeface="Arial"/>
                          <a:hlinkClick r:id="rId8"/>
                        </a:rPr>
                        <a:t>Latin America / Caribbean</a:t>
                      </a:r>
                      <a:endParaRPr lang="en-US" sz="1100" dirty="0"/>
                    </a:p>
                  </a:txBody>
                  <a:tcPr marL="18220" marR="18220" marT="18220" marB="18220" anchor="ctr">
                    <a:lnL>
                      <a:noFill/>
                    </a:lnL>
                    <a:lnR>
                      <a:noFill/>
                    </a:lnR>
                    <a:lnT>
                      <a:noFill/>
                    </a:lnT>
                    <a:lnB>
                      <a:noFill/>
                    </a:lnB>
                    <a:solidFill>
                      <a:srgbClr val="F1F1F1"/>
                    </a:solidFill>
                  </a:tcPr>
                </a:tc>
                <a:tc>
                  <a:txBody>
                    <a:bodyPr/>
                    <a:lstStyle/>
                    <a:p>
                      <a:pPr algn="r"/>
                      <a:r>
                        <a:rPr lang="en-US" sz="1100" dirty="0" smtClean="0">
                          <a:latin typeface="Arial"/>
                        </a:rPr>
                        <a:t>612,279,181</a:t>
                      </a:r>
                      <a:endParaRPr lang="en-US" sz="1100" dirty="0"/>
                    </a:p>
                  </a:txBody>
                  <a:tcPr marL="18220" marR="18220" marT="18220" marB="18220" anchor="ctr">
                    <a:lnL>
                      <a:noFill/>
                    </a:lnL>
                    <a:lnR>
                      <a:noFill/>
                    </a:lnR>
                    <a:lnT>
                      <a:noFill/>
                    </a:lnT>
                    <a:lnB>
                      <a:noFill/>
                    </a:lnB>
                    <a:solidFill>
                      <a:srgbClr val="F1F1F1"/>
                    </a:solidFill>
                  </a:tcPr>
                </a:tc>
                <a:tc>
                  <a:txBody>
                    <a:bodyPr/>
                    <a:lstStyle/>
                    <a:p>
                      <a:pPr algn="r"/>
                      <a:r>
                        <a:rPr lang="en-US" sz="1100">
                          <a:latin typeface="Arial"/>
                        </a:rPr>
                        <a:t>18,068,919</a:t>
                      </a:r>
                      <a:endParaRPr lang="en-US" sz="1100"/>
                    </a:p>
                  </a:txBody>
                  <a:tcPr marL="18220" marR="18220" marT="18220" marB="18220" anchor="ctr">
                    <a:lnL>
                      <a:noFill/>
                    </a:lnL>
                    <a:lnR>
                      <a:noFill/>
                    </a:lnR>
                    <a:lnT>
                      <a:noFill/>
                    </a:lnT>
                    <a:lnB>
                      <a:noFill/>
                    </a:lnB>
                    <a:solidFill>
                      <a:srgbClr val="F1F1F1"/>
                    </a:solidFill>
                  </a:tcPr>
                </a:tc>
                <a:tc>
                  <a:txBody>
                    <a:bodyPr/>
                    <a:lstStyle/>
                    <a:p>
                      <a:pPr algn="r"/>
                      <a:r>
                        <a:rPr lang="en-US" sz="1100" b="1">
                          <a:latin typeface="Arial"/>
                        </a:rPr>
                        <a:t>320,312,562</a:t>
                      </a:r>
                      <a:endParaRPr lang="en-US" sz="1100"/>
                    </a:p>
                  </a:txBody>
                  <a:tcPr marL="18220" marR="18220" marT="18220" marB="18220" anchor="ctr">
                    <a:lnL>
                      <a:noFill/>
                    </a:lnL>
                    <a:lnR>
                      <a:noFill/>
                    </a:lnR>
                    <a:lnT>
                      <a:noFill/>
                    </a:lnT>
                    <a:lnB>
                      <a:noFill/>
                    </a:lnB>
                    <a:solidFill>
                      <a:srgbClr val="F1F1F1"/>
                    </a:solidFill>
                  </a:tcPr>
                </a:tc>
                <a:tc>
                  <a:txBody>
                    <a:bodyPr/>
                    <a:lstStyle/>
                    <a:p>
                      <a:pPr algn="ctr"/>
                      <a:r>
                        <a:rPr lang="en-US" sz="1100" dirty="0">
                          <a:latin typeface="Arial"/>
                        </a:rPr>
                        <a:t>52.3 %</a:t>
                      </a:r>
                      <a:endParaRPr lang="en-US" sz="1100" dirty="0"/>
                    </a:p>
                  </a:txBody>
                  <a:tcPr marL="18220" marR="18220" marT="18220" marB="18220" anchor="ctr">
                    <a:lnL>
                      <a:noFill/>
                    </a:lnL>
                    <a:lnR>
                      <a:noFill/>
                    </a:lnR>
                    <a:lnT>
                      <a:noFill/>
                    </a:lnT>
                    <a:lnB>
                      <a:noFill/>
                    </a:lnB>
                    <a:solidFill>
                      <a:srgbClr val="F1F1F1"/>
                    </a:solidFill>
                  </a:tcPr>
                </a:tc>
                <a:tc>
                  <a:txBody>
                    <a:bodyPr/>
                    <a:lstStyle/>
                    <a:p>
                      <a:pPr algn="r"/>
                      <a:r>
                        <a:rPr lang="en-US" sz="1100">
                          <a:latin typeface="Arial"/>
                        </a:rPr>
                        <a:t>1,672.7 %</a:t>
                      </a:r>
                      <a:endParaRPr lang="en-US" sz="1100"/>
                    </a:p>
                  </a:txBody>
                  <a:tcPr marL="18220" marR="18220" marT="18220" marB="18220" anchor="ctr">
                    <a:lnL>
                      <a:noFill/>
                    </a:lnL>
                    <a:lnR>
                      <a:noFill/>
                    </a:lnR>
                    <a:lnT>
                      <a:noFill/>
                    </a:lnT>
                    <a:lnB>
                      <a:noFill/>
                    </a:lnB>
                    <a:solidFill>
                      <a:srgbClr val="F1F1F1"/>
                    </a:solidFill>
                  </a:tcPr>
                </a:tc>
                <a:tc>
                  <a:txBody>
                    <a:bodyPr/>
                    <a:lstStyle/>
                    <a:p>
                      <a:pPr algn="r"/>
                      <a:r>
                        <a:rPr lang="en-US" sz="1100">
                          <a:latin typeface="Arial"/>
                        </a:rPr>
                        <a:t>10.5 %</a:t>
                      </a:r>
                      <a:endParaRPr lang="en-US" sz="1100"/>
                    </a:p>
                  </a:txBody>
                  <a:tcPr marL="18220" marR="18220" marT="18220" marB="18220" anchor="ctr">
                    <a:lnL>
                      <a:noFill/>
                    </a:lnL>
                    <a:lnR>
                      <a:noFill/>
                    </a:lnR>
                    <a:lnT>
                      <a:noFill/>
                    </a:lnT>
                    <a:lnB>
                      <a:noFill/>
                    </a:lnB>
                    <a:solidFill>
                      <a:srgbClr val="F1F1F1"/>
                    </a:solidFill>
                  </a:tcPr>
                </a:tc>
              </a:tr>
              <a:tr h="292530">
                <a:tc>
                  <a:txBody>
                    <a:bodyPr/>
                    <a:lstStyle/>
                    <a:p>
                      <a:pPr algn="l"/>
                      <a:r>
                        <a:rPr lang="en-US" sz="1100" b="1" dirty="0">
                          <a:latin typeface="Arial"/>
                          <a:hlinkClick r:id="rId9"/>
                        </a:rPr>
                        <a:t>Oceania / Australia</a:t>
                      </a:r>
                      <a:endParaRPr lang="en-US" sz="1100" dirty="0"/>
                    </a:p>
                  </a:txBody>
                  <a:tcPr marL="18220" marR="18220" marT="18220" marB="18220" anchor="ctr">
                    <a:lnL>
                      <a:noFill/>
                    </a:lnL>
                    <a:lnR>
                      <a:noFill/>
                    </a:lnR>
                    <a:lnT>
                      <a:noFill/>
                    </a:lnT>
                    <a:lnB>
                      <a:noFill/>
                    </a:lnB>
                    <a:solidFill>
                      <a:srgbClr val="FFFFFF"/>
                    </a:solidFill>
                  </a:tcPr>
                </a:tc>
                <a:tc>
                  <a:txBody>
                    <a:bodyPr/>
                    <a:lstStyle/>
                    <a:p>
                      <a:pPr algn="r"/>
                      <a:r>
                        <a:rPr lang="en-US" sz="1100">
                          <a:latin typeface="Arial"/>
                        </a:rPr>
                        <a:t>36,724,649</a:t>
                      </a:r>
                      <a:endParaRPr lang="en-US" sz="1100"/>
                    </a:p>
                  </a:txBody>
                  <a:tcPr marL="18220" marR="18220" marT="18220" marB="18220" anchor="ctr">
                    <a:lnL>
                      <a:noFill/>
                    </a:lnL>
                    <a:lnR>
                      <a:noFill/>
                    </a:lnR>
                    <a:lnT>
                      <a:noFill/>
                    </a:lnT>
                    <a:lnB>
                      <a:noFill/>
                    </a:lnB>
                    <a:solidFill>
                      <a:srgbClr val="FFFFFF"/>
                    </a:solidFill>
                  </a:tcPr>
                </a:tc>
                <a:tc>
                  <a:txBody>
                    <a:bodyPr/>
                    <a:lstStyle/>
                    <a:p>
                      <a:pPr algn="r"/>
                      <a:r>
                        <a:rPr lang="en-US" sz="1100">
                          <a:latin typeface="Arial"/>
                        </a:rPr>
                        <a:t>7,620,480</a:t>
                      </a:r>
                      <a:endParaRPr lang="en-US" sz="1100"/>
                    </a:p>
                  </a:txBody>
                  <a:tcPr marL="18220" marR="18220" marT="18220" marB="18220" anchor="ctr">
                    <a:lnL>
                      <a:noFill/>
                    </a:lnL>
                    <a:lnR>
                      <a:noFill/>
                    </a:lnR>
                    <a:lnT>
                      <a:noFill/>
                    </a:lnT>
                    <a:lnB>
                      <a:noFill/>
                    </a:lnB>
                    <a:solidFill>
                      <a:srgbClr val="FFFFFF"/>
                    </a:solidFill>
                  </a:tcPr>
                </a:tc>
                <a:tc>
                  <a:txBody>
                    <a:bodyPr/>
                    <a:lstStyle/>
                    <a:p>
                      <a:pPr algn="r"/>
                      <a:r>
                        <a:rPr lang="en-US" sz="1100" b="1">
                          <a:latin typeface="Arial"/>
                        </a:rPr>
                        <a:t>26,789,942</a:t>
                      </a:r>
                      <a:endParaRPr lang="en-US" sz="1100"/>
                    </a:p>
                  </a:txBody>
                  <a:tcPr marL="18220" marR="18220" marT="18220" marB="18220" anchor="ctr">
                    <a:lnL>
                      <a:noFill/>
                    </a:lnL>
                    <a:lnR>
                      <a:noFill/>
                    </a:lnR>
                    <a:lnT>
                      <a:noFill/>
                    </a:lnT>
                    <a:lnB>
                      <a:noFill/>
                    </a:lnB>
                    <a:solidFill>
                      <a:srgbClr val="FFFFFF"/>
                    </a:solidFill>
                  </a:tcPr>
                </a:tc>
                <a:tc>
                  <a:txBody>
                    <a:bodyPr/>
                    <a:lstStyle/>
                    <a:p>
                      <a:pPr algn="ctr"/>
                      <a:r>
                        <a:rPr lang="en-US" sz="1100" dirty="0">
                          <a:latin typeface="Arial"/>
                        </a:rPr>
                        <a:t>72.9 %</a:t>
                      </a:r>
                      <a:endParaRPr lang="en-US" sz="1100" dirty="0"/>
                    </a:p>
                  </a:txBody>
                  <a:tcPr marL="18220" marR="18220" marT="18220" marB="18220" anchor="ctr">
                    <a:lnL>
                      <a:noFill/>
                    </a:lnL>
                    <a:lnR>
                      <a:noFill/>
                    </a:lnR>
                    <a:lnT>
                      <a:noFill/>
                    </a:lnT>
                    <a:lnB>
                      <a:noFill/>
                    </a:lnB>
                    <a:solidFill>
                      <a:srgbClr val="FFFFFF"/>
                    </a:solidFill>
                  </a:tcPr>
                </a:tc>
                <a:tc>
                  <a:txBody>
                    <a:bodyPr/>
                    <a:lstStyle/>
                    <a:p>
                      <a:pPr algn="r"/>
                      <a:r>
                        <a:rPr lang="en-US" sz="1100">
                          <a:latin typeface="Arial"/>
                        </a:rPr>
                        <a:t>251.6 %</a:t>
                      </a:r>
                      <a:endParaRPr lang="en-US" sz="1100"/>
                    </a:p>
                  </a:txBody>
                  <a:tcPr marL="18220" marR="18220" marT="18220" marB="18220" anchor="ctr">
                    <a:lnL>
                      <a:noFill/>
                    </a:lnL>
                    <a:lnR>
                      <a:noFill/>
                    </a:lnR>
                    <a:lnT>
                      <a:noFill/>
                    </a:lnT>
                    <a:lnB>
                      <a:noFill/>
                    </a:lnB>
                    <a:solidFill>
                      <a:srgbClr val="FFFFFF"/>
                    </a:solidFill>
                  </a:tcPr>
                </a:tc>
                <a:tc>
                  <a:txBody>
                    <a:bodyPr/>
                    <a:lstStyle/>
                    <a:p>
                      <a:pPr algn="r"/>
                      <a:r>
                        <a:rPr lang="en-US" sz="1100" dirty="0">
                          <a:latin typeface="Arial"/>
                        </a:rPr>
                        <a:t>0.9 %</a:t>
                      </a:r>
                      <a:endParaRPr lang="en-US" sz="1100" dirty="0"/>
                    </a:p>
                  </a:txBody>
                  <a:tcPr marL="18220" marR="18220" marT="18220" marB="18220" anchor="ctr">
                    <a:lnL>
                      <a:noFill/>
                    </a:lnL>
                    <a:lnR>
                      <a:noFill/>
                    </a:lnR>
                    <a:lnT>
                      <a:noFill/>
                    </a:lnT>
                    <a:lnB>
                      <a:noFill/>
                    </a:lnB>
                    <a:solidFill>
                      <a:srgbClr val="FFFFFF"/>
                    </a:solidFill>
                  </a:tcPr>
                </a:tc>
              </a:tr>
              <a:tr h="292530">
                <a:tc>
                  <a:txBody>
                    <a:bodyPr/>
                    <a:lstStyle/>
                    <a:p>
                      <a:pPr algn="l"/>
                      <a:r>
                        <a:rPr lang="en-US" sz="1100" b="1" dirty="0">
                          <a:solidFill>
                            <a:srgbClr val="FF0000"/>
                          </a:solidFill>
                          <a:latin typeface="Arial"/>
                          <a:hlinkClick r:id="rId10"/>
                        </a:rPr>
                        <a:t>WORLD TOTAL</a:t>
                      </a:r>
                      <a:endParaRPr lang="en-US" sz="1100" dirty="0">
                        <a:solidFill>
                          <a:srgbClr val="FF0000"/>
                        </a:solidFill>
                      </a:endParaRPr>
                    </a:p>
                  </a:txBody>
                  <a:tcPr marL="18220" marR="18220" marT="18220" marB="18220" anchor="ctr">
                    <a:lnL>
                      <a:noFill/>
                    </a:lnL>
                    <a:lnR>
                      <a:noFill/>
                    </a:lnR>
                    <a:lnT>
                      <a:noFill/>
                    </a:lnT>
                    <a:lnB>
                      <a:noFill/>
                    </a:lnB>
                    <a:solidFill>
                      <a:srgbClr val="CCCCCC"/>
                    </a:solidFill>
                  </a:tcPr>
                </a:tc>
                <a:tc>
                  <a:txBody>
                    <a:bodyPr/>
                    <a:lstStyle/>
                    <a:p>
                      <a:pPr algn="r"/>
                      <a:r>
                        <a:rPr lang="en-US" sz="1100" b="1" dirty="0">
                          <a:solidFill>
                            <a:srgbClr val="FF0000"/>
                          </a:solidFill>
                          <a:latin typeface="Arial"/>
                        </a:rPr>
                        <a:t>7,182,406,565</a:t>
                      </a:r>
                      <a:endParaRPr lang="en-US" sz="1100" dirty="0">
                        <a:solidFill>
                          <a:srgbClr val="FF0000"/>
                        </a:solidFill>
                      </a:endParaRPr>
                    </a:p>
                  </a:txBody>
                  <a:tcPr marL="18220" marR="18220" marT="18220" marB="18220" anchor="ctr">
                    <a:lnL>
                      <a:noFill/>
                    </a:lnL>
                    <a:lnR>
                      <a:noFill/>
                    </a:lnR>
                    <a:lnT>
                      <a:noFill/>
                    </a:lnT>
                    <a:lnB>
                      <a:noFill/>
                    </a:lnB>
                    <a:solidFill>
                      <a:srgbClr val="CCCCCC"/>
                    </a:solidFill>
                  </a:tcPr>
                </a:tc>
                <a:tc>
                  <a:txBody>
                    <a:bodyPr/>
                    <a:lstStyle/>
                    <a:p>
                      <a:pPr algn="r"/>
                      <a:r>
                        <a:rPr lang="en-US" sz="1100" b="1" dirty="0">
                          <a:solidFill>
                            <a:srgbClr val="FF0000"/>
                          </a:solidFill>
                          <a:latin typeface="Arial"/>
                        </a:rPr>
                        <a:t>360,985,492</a:t>
                      </a:r>
                      <a:endParaRPr lang="en-US" sz="1100" dirty="0">
                        <a:solidFill>
                          <a:srgbClr val="FF0000"/>
                        </a:solidFill>
                      </a:endParaRPr>
                    </a:p>
                  </a:txBody>
                  <a:tcPr marL="18220" marR="18220" marT="18220" marB="18220" anchor="ctr">
                    <a:lnL>
                      <a:noFill/>
                    </a:lnL>
                    <a:lnR>
                      <a:noFill/>
                    </a:lnR>
                    <a:lnT>
                      <a:noFill/>
                    </a:lnT>
                    <a:lnB>
                      <a:noFill/>
                    </a:lnB>
                    <a:solidFill>
                      <a:srgbClr val="CCCCCC"/>
                    </a:solidFill>
                  </a:tcPr>
                </a:tc>
                <a:tc>
                  <a:txBody>
                    <a:bodyPr/>
                    <a:lstStyle/>
                    <a:p>
                      <a:pPr algn="r"/>
                      <a:r>
                        <a:rPr lang="en-US" sz="1100" b="1" dirty="0">
                          <a:solidFill>
                            <a:srgbClr val="FF0000"/>
                          </a:solidFill>
                          <a:latin typeface="Arial"/>
                        </a:rPr>
                        <a:t>3,035,749,340</a:t>
                      </a:r>
                      <a:endParaRPr lang="en-US" sz="1100" dirty="0">
                        <a:solidFill>
                          <a:srgbClr val="FF0000"/>
                        </a:solidFill>
                      </a:endParaRPr>
                    </a:p>
                  </a:txBody>
                  <a:tcPr marL="18220" marR="18220" marT="18220" marB="18220" anchor="ctr">
                    <a:lnL>
                      <a:noFill/>
                    </a:lnL>
                    <a:lnR>
                      <a:noFill/>
                    </a:lnR>
                    <a:lnT>
                      <a:noFill/>
                    </a:lnT>
                    <a:lnB>
                      <a:noFill/>
                    </a:lnB>
                    <a:solidFill>
                      <a:srgbClr val="CCCCCC"/>
                    </a:solidFill>
                  </a:tcPr>
                </a:tc>
                <a:tc>
                  <a:txBody>
                    <a:bodyPr/>
                    <a:lstStyle/>
                    <a:p>
                      <a:pPr algn="ctr"/>
                      <a:r>
                        <a:rPr lang="en-US" sz="1100" b="1" dirty="0">
                          <a:solidFill>
                            <a:srgbClr val="FF0000"/>
                          </a:solidFill>
                          <a:latin typeface="Arial"/>
                        </a:rPr>
                        <a:t>42.3 %</a:t>
                      </a:r>
                      <a:endParaRPr lang="en-US" sz="1100" dirty="0">
                        <a:solidFill>
                          <a:srgbClr val="FF0000"/>
                        </a:solidFill>
                      </a:endParaRPr>
                    </a:p>
                  </a:txBody>
                  <a:tcPr marL="18220" marR="18220" marT="18220" marB="18220" anchor="ctr">
                    <a:lnL>
                      <a:noFill/>
                    </a:lnL>
                    <a:lnR>
                      <a:noFill/>
                    </a:lnR>
                    <a:lnT>
                      <a:noFill/>
                    </a:lnT>
                    <a:lnB>
                      <a:noFill/>
                    </a:lnB>
                    <a:solidFill>
                      <a:srgbClr val="CCCCCC"/>
                    </a:solidFill>
                  </a:tcPr>
                </a:tc>
                <a:tc>
                  <a:txBody>
                    <a:bodyPr/>
                    <a:lstStyle/>
                    <a:p>
                      <a:pPr algn="r"/>
                      <a:r>
                        <a:rPr lang="en-US" sz="1100" b="1" dirty="0">
                          <a:solidFill>
                            <a:srgbClr val="FF0000"/>
                          </a:solidFill>
                          <a:latin typeface="Arial"/>
                        </a:rPr>
                        <a:t>741.0 %</a:t>
                      </a:r>
                      <a:endParaRPr lang="en-US" sz="1100" dirty="0">
                        <a:solidFill>
                          <a:srgbClr val="FF0000"/>
                        </a:solidFill>
                      </a:endParaRPr>
                    </a:p>
                  </a:txBody>
                  <a:tcPr marL="18220" marR="18220" marT="18220" marB="18220" anchor="ctr">
                    <a:lnL>
                      <a:noFill/>
                    </a:lnL>
                    <a:lnR>
                      <a:noFill/>
                    </a:lnR>
                    <a:lnT>
                      <a:noFill/>
                    </a:lnT>
                    <a:lnB>
                      <a:noFill/>
                    </a:lnB>
                    <a:solidFill>
                      <a:srgbClr val="CCCCCC"/>
                    </a:solidFill>
                  </a:tcPr>
                </a:tc>
                <a:tc>
                  <a:txBody>
                    <a:bodyPr/>
                    <a:lstStyle/>
                    <a:p>
                      <a:pPr algn="r"/>
                      <a:r>
                        <a:rPr lang="en-US" sz="1100" b="1" dirty="0">
                          <a:solidFill>
                            <a:srgbClr val="FF0000"/>
                          </a:solidFill>
                          <a:latin typeface="Arial"/>
                        </a:rPr>
                        <a:t>100.0 %</a:t>
                      </a:r>
                      <a:endParaRPr lang="en-US" sz="1100" dirty="0">
                        <a:solidFill>
                          <a:srgbClr val="FF0000"/>
                        </a:solidFill>
                      </a:endParaRPr>
                    </a:p>
                  </a:txBody>
                  <a:tcPr marL="18220" marR="18220" marT="18220" marB="18220" anchor="ctr">
                    <a:lnL>
                      <a:noFill/>
                    </a:lnL>
                    <a:lnR>
                      <a:noFill/>
                    </a:lnR>
                    <a:lnT>
                      <a:noFill/>
                    </a:lnT>
                    <a:lnB>
                      <a:noFill/>
                    </a:lnB>
                    <a:solidFill>
                      <a:srgbClr val="CCCCCC"/>
                    </a:solidFill>
                  </a:tcPr>
                </a:tc>
              </a:tr>
            </a:tbl>
          </a:graphicData>
        </a:graphic>
      </p:graphicFrame>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7" name="Picture 2" descr="http://quickearnmoney.com/wp-content/uploads/2011/04/dollar-roll.jpg"/>
          <p:cNvPicPr>
            <a:picLocks noChangeAspect="1" noChangeArrowheads="1"/>
          </p:cNvPicPr>
          <p:nvPr/>
        </p:nvPicPr>
        <p:blipFill>
          <a:blip r:embed="rId3"/>
          <a:srcRect/>
          <a:stretch>
            <a:fillRect/>
          </a:stretch>
        </p:blipFill>
        <p:spPr bwMode="auto">
          <a:xfrm>
            <a:off x="4621213" y="2582863"/>
            <a:ext cx="4238625" cy="2895600"/>
          </a:xfrm>
          <a:prstGeom prst="rect">
            <a:avLst/>
          </a:prstGeom>
          <a:noFill/>
          <a:ln w="9525">
            <a:noFill/>
            <a:miter lim="800000"/>
            <a:headEnd/>
            <a:tailEnd/>
          </a:ln>
        </p:spPr>
      </p:pic>
      <p:sp>
        <p:nvSpPr>
          <p:cNvPr id="2" name="Title 1"/>
          <p:cNvSpPr>
            <a:spLocks noGrp="1"/>
          </p:cNvSpPr>
          <p:nvPr>
            <p:ph type="title"/>
          </p:nvPr>
        </p:nvSpPr>
        <p:spPr/>
        <p:txBody>
          <a:bodyPr/>
          <a:lstStyle/>
          <a:p>
            <a:pPr>
              <a:defRPr/>
            </a:pPr>
            <a:r>
              <a:rPr lang="en-US" dirty="0" smtClean="0"/>
              <a:t>Pay Per Click</a:t>
            </a:r>
            <a:endParaRPr lang="en-US" dirty="0"/>
          </a:p>
        </p:txBody>
      </p:sp>
      <p:sp>
        <p:nvSpPr>
          <p:cNvPr id="3" name="Content Placeholder 2"/>
          <p:cNvSpPr>
            <a:spLocks noGrp="1"/>
          </p:cNvSpPr>
          <p:nvPr>
            <p:ph idx="1"/>
          </p:nvPr>
        </p:nvSpPr>
        <p:spPr>
          <a:xfrm>
            <a:off x="228600" y="1524000"/>
            <a:ext cx="5614988" cy="5141913"/>
          </a:xfrm>
        </p:spPr>
        <p:txBody>
          <a:bodyPr>
            <a:normAutofit/>
          </a:bodyPr>
          <a:lstStyle/>
          <a:p>
            <a:pPr>
              <a:lnSpc>
                <a:spcPct val="90000"/>
              </a:lnSpc>
            </a:pPr>
            <a:r>
              <a:rPr lang="en-US" altLang="zh-CN" smtClean="0">
                <a:ea typeface="宋体" charset="-122"/>
              </a:rPr>
              <a:t>PPC appear as “sponsored listings”</a:t>
            </a:r>
          </a:p>
          <a:p>
            <a:pPr>
              <a:lnSpc>
                <a:spcPct val="90000"/>
              </a:lnSpc>
            </a:pPr>
            <a:r>
              <a:rPr lang="en-US" altLang="zh-CN" smtClean="0">
                <a:ea typeface="宋体" charset="-122"/>
              </a:rPr>
              <a:t>Companies bid the price they are willing to pay per click</a:t>
            </a:r>
          </a:p>
          <a:p>
            <a:pPr>
              <a:lnSpc>
                <a:spcPct val="90000"/>
              </a:lnSpc>
            </a:pPr>
            <a:r>
              <a:rPr lang="en-US" altLang="zh-CN" smtClean="0">
                <a:ea typeface="宋体" charset="-122"/>
              </a:rPr>
              <a:t>Typically they have good tracking tools and statistics</a:t>
            </a:r>
          </a:p>
          <a:p>
            <a:pPr>
              <a:lnSpc>
                <a:spcPct val="90000"/>
              </a:lnSpc>
            </a:pPr>
            <a:r>
              <a:rPr lang="en-US" altLang="zh-CN" smtClean="0">
                <a:ea typeface="宋体" charset="-122"/>
              </a:rPr>
              <a:t>Ability to control ad text</a:t>
            </a:r>
          </a:p>
          <a:p>
            <a:pPr>
              <a:lnSpc>
                <a:spcPct val="90000"/>
              </a:lnSpc>
            </a:pPr>
            <a:r>
              <a:rPr lang="en-US" altLang="zh-CN" smtClean="0">
                <a:ea typeface="宋体" charset="-122"/>
              </a:rPr>
              <a:t>Can set budgets and spending limits</a:t>
            </a:r>
          </a:p>
          <a:p>
            <a:pPr>
              <a:lnSpc>
                <a:spcPct val="90000"/>
              </a:lnSpc>
            </a:pPr>
            <a:r>
              <a:rPr lang="en-US" altLang="zh-CN" smtClean="0">
                <a:ea typeface="宋体" charset="-122"/>
              </a:rPr>
              <a:t>Google AdWords and Overture (Yahoo) are 2</a:t>
            </a:r>
          </a:p>
          <a:p>
            <a:pPr>
              <a:lnSpc>
                <a:spcPct val="90000"/>
              </a:lnSpc>
              <a:buFontTx/>
              <a:buNone/>
            </a:pPr>
            <a:r>
              <a:rPr lang="en-US" altLang="zh-CN" sz="1700" smtClean="0">
                <a:ea typeface="宋体" charset="-122"/>
              </a:rPr>
              <a:t>*If you ever get a chance to use Google Ad words- I highly recommend. I think it’s MKT595 at DePaul</a:t>
            </a:r>
          </a:p>
        </p:txBody>
      </p:sp>
      <p:sp>
        <p:nvSpPr>
          <p:cNvPr id="142340" name="Slide Number Placeholder 6"/>
          <p:cNvSpPr>
            <a:spLocks noGrp="1"/>
          </p:cNvSpPr>
          <p:nvPr>
            <p:ph type="sldNum" sz="quarter" idx="12"/>
          </p:nvPr>
        </p:nvSpPr>
        <p:spPr>
          <a:noFill/>
        </p:spPr>
        <p:txBody>
          <a:bodyPr/>
          <a:lstStyle/>
          <a:p>
            <a:fld id="{69165EBF-AF26-4941-A558-25F32BC1C620}" type="slidenum">
              <a:rPr lang="en-US" altLang="zh-CN">
                <a:ea typeface="宋体" charset="-122"/>
              </a:rPr>
              <a:pPr/>
              <a:t>70</a:t>
            </a:fld>
            <a:endParaRPr lang="en-US" altLang="zh-CN">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0"/>
            <a:ext cx="7162800" cy="990600"/>
          </a:xfrm>
        </p:spPr>
        <p:txBody>
          <a:bodyPr/>
          <a:lstStyle/>
          <a:p>
            <a:pPr>
              <a:defRPr/>
            </a:pPr>
            <a:r>
              <a:rPr lang="en-US" dirty="0" smtClean="0"/>
              <a:t>PPC </a:t>
            </a:r>
            <a:r>
              <a:rPr lang="en-US" dirty="0" err="1" smtClean="0"/>
              <a:t>vs</a:t>
            </a:r>
            <a:r>
              <a:rPr lang="en-US" dirty="0" smtClean="0"/>
              <a:t> Organic SEO</a:t>
            </a:r>
            <a:endParaRPr lang="en-US" dirty="0"/>
          </a:p>
        </p:txBody>
      </p:sp>
      <p:graphicFrame>
        <p:nvGraphicFramePr>
          <p:cNvPr id="4" name="Content Placeholder 3"/>
          <p:cNvGraphicFramePr>
            <a:graphicFrameLocks noGrp="1"/>
          </p:cNvGraphicFramePr>
          <p:nvPr>
            <p:ph idx="1"/>
          </p:nvPr>
        </p:nvGraphicFramePr>
        <p:xfrm>
          <a:off x="685800" y="762000"/>
          <a:ext cx="8229600" cy="5546725"/>
        </p:xfrm>
        <a:graphic>
          <a:graphicData uri="http://schemas.openxmlformats.org/drawingml/2006/table">
            <a:tbl>
              <a:tblPr/>
              <a:tblGrid>
                <a:gridCol w="4114800"/>
                <a:gridCol w="4114800"/>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1" i="0" u="none" strike="noStrike" cap="none" normalizeH="0" baseline="0" smtClean="0">
                          <a:ln>
                            <a:noFill/>
                          </a:ln>
                          <a:solidFill>
                            <a:srgbClr val="FFFFFF"/>
                          </a:solidFill>
                          <a:effectLst/>
                          <a:latin typeface="Calibri" pitchFamily="34" charset="0"/>
                          <a:ea typeface="宋体" charset="-122"/>
                        </a:rPr>
                        <a:t>Pay per Click</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1" i="0" u="none" strike="noStrike" cap="none" normalizeH="0" baseline="0" smtClean="0">
                          <a:ln>
                            <a:noFill/>
                          </a:ln>
                          <a:solidFill>
                            <a:srgbClr val="FFFFFF"/>
                          </a:solidFill>
                          <a:effectLst/>
                          <a:latin typeface="Calibri" pitchFamily="34" charset="0"/>
                          <a:ea typeface="宋体" charset="-122"/>
                        </a:rPr>
                        <a:t>Organic SEO</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altLang="zh-CN" sz="2200" b="0" i="0" u="none" strike="noStrike" cap="none" normalizeH="0" baseline="0" smtClean="0">
                          <a:ln>
                            <a:noFill/>
                          </a:ln>
                          <a:solidFill>
                            <a:srgbClr val="000000"/>
                          </a:solidFill>
                          <a:effectLst/>
                          <a:latin typeface="Calibri" pitchFamily="34" charset="0"/>
                          <a:ea typeface="宋体" charset="-122"/>
                        </a:rPr>
                        <a:t> Resulting in 1-2 days</a:t>
                      </a:r>
                    </a:p>
                    <a:p>
                      <a:pPr marL="0" marR="0" lvl="0" indent="0" algn="l" defTabSz="914400" rtl="0" eaLnBrk="1" fontAlgn="base" latinLnBrk="0" hangingPunct="1">
                        <a:lnSpc>
                          <a:spcPct val="100000"/>
                        </a:lnSpc>
                        <a:spcBef>
                          <a:spcPct val="0"/>
                        </a:spcBef>
                        <a:spcAft>
                          <a:spcPct val="0"/>
                        </a:spcAft>
                        <a:buClrTx/>
                        <a:buSzTx/>
                        <a:buFontTx/>
                        <a:buChar char="•"/>
                        <a:tabLst/>
                      </a:pPr>
                      <a:r>
                        <a:rPr kumimoji="0" lang="en-US" altLang="zh-CN" sz="2200" b="0" i="0" u="none" strike="noStrike" cap="none" normalizeH="0" baseline="0" smtClean="0">
                          <a:ln>
                            <a:noFill/>
                          </a:ln>
                          <a:solidFill>
                            <a:srgbClr val="000000"/>
                          </a:solidFill>
                          <a:effectLst/>
                          <a:latin typeface="Calibri" pitchFamily="34" charset="0"/>
                          <a:ea typeface="宋体" charset="-122"/>
                        </a:rPr>
                        <a:t>Easier for novice with little SEO knowledge</a:t>
                      </a:r>
                    </a:p>
                    <a:p>
                      <a:pPr marL="0" marR="0" lvl="0" indent="0" algn="l" defTabSz="914400" rtl="0" eaLnBrk="1" fontAlgn="base" latinLnBrk="0" hangingPunct="1">
                        <a:lnSpc>
                          <a:spcPct val="100000"/>
                        </a:lnSpc>
                        <a:spcBef>
                          <a:spcPct val="0"/>
                        </a:spcBef>
                        <a:spcAft>
                          <a:spcPct val="0"/>
                        </a:spcAft>
                        <a:buClrTx/>
                        <a:buSzTx/>
                        <a:buFontTx/>
                        <a:buChar char="•"/>
                        <a:tabLst/>
                      </a:pPr>
                      <a:r>
                        <a:rPr kumimoji="0" lang="en-US" altLang="zh-CN" sz="2200" b="0" i="0" u="none" strike="noStrike" cap="none" normalizeH="0" baseline="0" smtClean="0">
                          <a:ln>
                            <a:noFill/>
                          </a:ln>
                          <a:solidFill>
                            <a:srgbClr val="000000"/>
                          </a:solidFill>
                          <a:effectLst/>
                          <a:latin typeface="Calibri" pitchFamily="34" charset="0"/>
                          <a:ea typeface="宋体" charset="-122"/>
                        </a:rPr>
                        <a:t>Ability to turn on/off</a:t>
                      </a:r>
                    </a:p>
                    <a:p>
                      <a:pPr marL="0" marR="0" lvl="0" indent="0" algn="l" defTabSz="914400" rtl="0" eaLnBrk="1" fontAlgn="base" latinLnBrk="0" hangingPunct="1">
                        <a:lnSpc>
                          <a:spcPct val="100000"/>
                        </a:lnSpc>
                        <a:spcBef>
                          <a:spcPct val="0"/>
                        </a:spcBef>
                        <a:spcAft>
                          <a:spcPct val="0"/>
                        </a:spcAft>
                        <a:buClrTx/>
                        <a:buSzTx/>
                        <a:buFontTx/>
                        <a:buChar char="•"/>
                        <a:tabLst/>
                      </a:pPr>
                      <a:r>
                        <a:rPr kumimoji="0" lang="en-US" altLang="zh-CN" sz="2200" b="0" i="0" u="none" strike="noStrike" cap="none" normalizeH="0" baseline="0" smtClean="0">
                          <a:ln>
                            <a:noFill/>
                          </a:ln>
                          <a:solidFill>
                            <a:srgbClr val="000000"/>
                          </a:solidFill>
                          <a:effectLst/>
                          <a:latin typeface="Calibri" pitchFamily="34" charset="0"/>
                          <a:ea typeface="宋体" charset="-122"/>
                        </a:rPr>
                        <a:t>More costly per visitor and conversion</a:t>
                      </a:r>
                    </a:p>
                    <a:p>
                      <a:pPr marL="0" marR="0" lvl="0" indent="0" algn="l" defTabSz="914400" rtl="0" eaLnBrk="1" fontAlgn="base" latinLnBrk="0" hangingPunct="1">
                        <a:lnSpc>
                          <a:spcPct val="100000"/>
                        </a:lnSpc>
                        <a:spcBef>
                          <a:spcPct val="0"/>
                        </a:spcBef>
                        <a:spcAft>
                          <a:spcPct val="0"/>
                        </a:spcAft>
                        <a:buClrTx/>
                        <a:buSzTx/>
                        <a:buFontTx/>
                        <a:buChar char="•"/>
                        <a:tabLst/>
                      </a:pPr>
                      <a:r>
                        <a:rPr kumimoji="0" lang="en-US" altLang="zh-CN" sz="2200" b="0" i="0" u="none" strike="noStrike" cap="none" normalizeH="0" baseline="0" smtClean="0">
                          <a:ln>
                            <a:noFill/>
                          </a:ln>
                          <a:solidFill>
                            <a:srgbClr val="000000"/>
                          </a:solidFill>
                          <a:effectLst/>
                          <a:latin typeface="Calibri" pitchFamily="34" charset="0"/>
                          <a:ea typeface="宋体" charset="-122"/>
                        </a:rPr>
                        <a:t>Fewer impressions and exposure</a:t>
                      </a:r>
                    </a:p>
                    <a:p>
                      <a:pPr marL="0" marR="0" lvl="0" indent="0" algn="l" defTabSz="914400" rtl="0" eaLnBrk="1" fontAlgn="base" latinLnBrk="0" hangingPunct="1">
                        <a:lnSpc>
                          <a:spcPct val="100000"/>
                        </a:lnSpc>
                        <a:spcBef>
                          <a:spcPct val="0"/>
                        </a:spcBef>
                        <a:spcAft>
                          <a:spcPct val="0"/>
                        </a:spcAft>
                        <a:buClrTx/>
                        <a:buSzTx/>
                        <a:buFontTx/>
                        <a:buChar char="•"/>
                        <a:tabLst/>
                      </a:pPr>
                      <a:r>
                        <a:rPr kumimoji="0" lang="en-US" altLang="zh-CN" sz="2200" b="0" i="0" u="none" strike="noStrike" cap="none" normalizeH="0" baseline="0" smtClean="0">
                          <a:ln>
                            <a:noFill/>
                          </a:ln>
                          <a:solidFill>
                            <a:srgbClr val="000000"/>
                          </a:solidFill>
                          <a:effectLst/>
                          <a:latin typeface="Calibri" pitchFamily="34" charset="0"/>
                          <a:ea typeface="宋体" charset="-122"/>
                        </a:rPr>
                        <a:t>Easier to compete in market place</a:t>
                      </a:r>
                    </a:p>
                    <a:p>
                      <a:pPr marL="0" marR="0" lvl="0" indent="0" algn="l" defTabSz="914400" rtl="0" eaLnBrk="1" fontAlgn="base" latinLnBrk="0" hangingPunct="1">
                        <a:lnSpc>
                          <a:spcPct val="100000"/>
                        </a:lnSpc>
                        <a:spcBef>
                          <a:spcPct val="0"/>
                        </a:spcBef>
                        <a:spcAft>
                          <a:spcPct val="0"/>
                        </a:spcAft>
                        <a:buClrTx/>
                        <a:buSzTx/>
                        <a:buFontTx/>
                        <a:buChar char="•"/>
                        <a:tabLst/>
                      </a:pPr>
                      <a:r>
                        <a:rPr kumimoji="0" lang="en-US" altLang="zh-CN" sz="2200" b="0" i="0" u="none" strike="noStrike" cap="none" normalizeH="0" baseline="0" smtClean="0">
                          <a:ln>
                            <a:noFill/>
                          </a:ln>
                          <a:solidFill>
                            <a:srgbClr val="000000"/>
                          </a:solidFill>
                          <a:effectLst/>
                          <a:latin typeface="Calibri" pitchFamily="34" charset="0"/>
                          <a:ea typeface="宋体" charset="-122"/>
                        </a:rPr>
                        <a:t>Generate exposure on related sites</a:t>
                      </a:r>
                    </a:p>
                    <a:p>
                      <a:pPr marL="0" marR="0" lvl="0" indent="0" algn="l" defTabSz="914400" rtl="0" eaLnBrk="1" fontAlgn="base" latinLnBrk="0" hangingPunct="1">
                        <a:lnSpc>
                          <a:spcPct val="100000"/>
                        </a:lnSpc>
                        <a:spcBef>
                          <a:spcPct val="0"/>
                        </a:spcBef>
                        <a:spcAft>
                          <a:spcPct val="0"/>
                        </a:spcAft>
                        <a:buClrTx/>
                        <a:buSzTx/>
                        <a:buFontTx/>
                        <a:buChar char="•"/>
                        <a:tabLst/>
                      </a:pPr>
                      <a:r>
                        <a:rPr kumimoji="0" lang="en-US" altLang="zh-CN" sz="2200" b="0" i="0" u="none" strike="noStrike" cap="none" normalizeH="0" baseline="0" smtClean="0">
                          <a:ln>
                            <a:noFill/>
                          </a:ln>
                          <a:solidFill>
                            <a:srgbClr val="000000"/>
                          </a:solidFill>
                          <a:effectLst/>
                          <a:latin typeface="Calibri" pitchFamily="34" charset="0"/>
                          <a:ea typeface="宋体" charset="-122"/>
                        </a:rPr>
                        <a:t>Target local markets</a:t>
                      </a:r>
                    </a:p>
                    <a:p>
                      <a:pPr marL="0" marR="0" lvl="0" indent="0" algn="l" defTabSz="914400" rtl="0" eaLnBrk="1" fontAlgn="base" latinLnBrk="0" hangingPunct="1">
                        <a:lnSpc>
                          <a:spcPct val="100000"/>
                        </a:lnSpc>
                        <a:spcBef>
                          <a:spcPct val="0"/>
                        </a:spcBef>
                        <a:spcAft>
                          <a:spcPct val="0"/>
                        </a:spcAft>
                        <a:buClrTx/>
                        <a:buSzTx/>
                        <a:buFontTx/>
                        <a:buChar char="•"/>
                        <a:tabLst/>
                      </a:pPr>
                      <a:r>
                        <a:rPr kumimoji="0" lang="en-US" altLang="zh-CN" sz="2200" b="0" i="0" u="none" strike="noStrike" cap="none" normalizeH="0" baseline="0" smtClean="0">
                          <a:ln>
                            <a:noFill/>
                          </a:ln>
                          <a:solidFill>
                            <a:srgbClr val="000000"/>
                          </a:solidFill>
                          <a:effectLst/>
                          <a:latin typeface="Calibri" pitchFamily="34" charset="0"/>
                          <a:ea typeface="宋体" charset="-122"/>
                        </a:rPr>
                        <a:t>Better for short-term and high margin campaigns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altLang="zh-CN" sz="2200" b="0" i="0" u="none" strike="noStrike" cap="none" normalizeH="0" baseline="0" smtClean="0">
                          <a:ln>
                            <a:noFill/>
                          </a:ln>
                          <a:solidFill>
                            <a:srgbClr val="000000"/>
                          </a:solidFill>
                          <a:effectLst/>
                          <a:latin typeface="Calibri" pitchFamily="34" charset="0"/>
                          <a:ea typeface="宋体" charset="-122"/>
                        </a:rPr>
                        <a:t> Results take 3-9 months</a:t>
                      </a:r>
                    </a:p>
                    <a:p>
                      <a:pPr marL="0" marR="0" lvl="0" indent="0" algn="l" defTabSz="914400" rtl="0" eaLnBrk="1" fontAlgn="base" latinLnBrk="0" hangingPunct="1">
                        <a:lnSpc>
                          <a:spcPct val="100000"/>
                        </a:lnSpc>
                        <a:spcBef>
                          <a:spcPct val="0"/>
                        </a:spcBef>
                        <a:spcAft>
                          <a:spcPct val="0"/>
                        </a:spcAft>
                        <a:buClrTx/>
                        <a:buSzTx/>
                        <a:buFontTx/>
                        <a:buChar char="•"/>
                        <a:tabLst/>
                      </a:pPr>
                      <a:r>
                        <a:rPr kumimoji="0" lang="en-US" altLang="zh-CN" sz="2200" b="0" i="0" u="none" strike="noStrike" cap="none" normalizeH="0" baseline="0" smtClean="0">
                          <a:ln>
                            <a:noFill/>
                          </a:ln>
                          <a:solidFill>
                            <a:srgbClr val="000000"/>
                          </a:solidFill>
                          <a:effectLst/>
                          <a:latin typeface="Calibri" pitchFamily="34" charset="0"/>
                          <a:ea typeface="宋体" charset="-122"/>
                        </a:rPr>
                        <a:t>Requires ongoing learning and experience</a:t>
                      </a:r>
                    </a:p>
                    <a:p>
                      <a:pPr marL="0" marR="0" lvl="0" indent="0" algn="l" defTabSz="914400" rtl="0" eaLnBrk="1" fontAlgn="base" latinLnBrk="0" hangingPunct="1">
                        <a:lnSpc>
                          <a:spcPct val="100000"/>
                        </a:lnSpc>
                        <a:spcBef>
                          <a:spcPct val="0"/>
                        </a:spcBef>
                        <a:spcAft>
                          <a:spcPct val="0"/>
                        </a:spcAft>
                        <a:buClrTx/>
                        <a:buSzTx/>
                        <a:buFontTx/>
                        <a:buChar char="•"/>
                        <a:tabLst/>
                      </a:pPr>
                      <a:r>
                        <a:rPr kumimoji="0" lang="en-US" altLang="zh-CN" sz="2200" b="0" i="0" u="none" strike="noStrike" cap="none" normalizeH="0" baseline="0" smtClean="0">
                          <a:ln>
                            <a:noFill/>
                          </a:ln>
                          <a:solidFill>
                            <a:srgbClr val="000000"/>
                          </a:solidFill>
                          <a:effectLst/>
                          <a:latin typeface="Calibri" pitchFamily="34" charset="0"/>
                          <a:ea typeface="宋体" charset="-122"/>
                        </a:rPr>
                        <a:t>Very difficult to control flow of traffic</a:t>
                      </a:r>
                    </a:p>
                    <a:p>
                      <a:pPr marL="0" marR="0" lvl="0" indent="0" algn="l" defTabSz="914400" rtl="0" eaLnBrk="1" fontAlgn="base" latinLnBrk="0" hangingPunct="1">
                        <a:lnSpc>
                          <a:spcPct val="100000"/>
                        </a:lnSpc>
                        <a:spcBef>
                          <a:spcPct val="0"/>
                        </a:spcBef>
                        <a:spcAft>
                          <a:spcPct val="0"/>
                        </a:spcAft>
                        <a:buClrTx/>
                        <a:buSzTx/>
                        <a:buFontTx/>
                        <a:buChar char="•"/>
                        <a:tabLst/>
                      </a:pPr>
                      <a:r>
                        <a:rPr kumimoji="0" lang="en-US" altLang="zh-CN" sz="2200" b="0" i="0" u="none" strike="noStrike" cap="none" normalizeH="0" baseline="0" smtClean="0">
                          <a:ln>
                            <a:noFill/>
                          </a:ln>
                          <a:solidFill>
                            <a:srgbClr val="000000"/>
                          </a:solidFill>
                          <a:effectLst/>
                          <a:latin typeface="Calibri" pitchFamily="34" charset="0"/>
                          <a:ea typeface="宋体" charset="-122"/>
                        </a:rPr>
                        <a:t>Generally more cost effective, does not penalize for more traffic</a:t>
                      </a:r>
                    </a:p>
                    <a:p>
                      <a:pPr marL="0" marR="0" lvl="0" indent="0" algn="l" defTabSz="914400" rtl="0" eaLnBrk="1" fontAlgn="base" latinLnBrk="0" hangingPunct="1">
                        <a:lnSpc>
                          <a:spcPct val="100000"/>
                        </a:lnSpc>
                        <a:spcBef>
                          <a:spcPct val="0"/>
                        </a:spcBef>
                        <a:spcAft>
                          <a:spcPct val="0"/>
                        </a:spcAft>
                        <a:buClrTx/>
                        <a:buSzTx/>
                        <a:buFontTx/>
                        <a:buChar char="•"/>
                        <a:tabLst/>
                      </a:pPr>
                      <a:r>
                        <a:rPr kumimoji="0" lang="en-US" altLang="zh-CN" sz="2200" b="0" i="0" u="none" strike="noStrike" cap="none" normalizeH="0" baseline="0" smtClean="0">
                          <a:ln>
                            <a:noFill/>
                          </a:ln>
                          <a:solidFill>
                            <a:srgbClr val="000000"/>
                          </a:solidFill>
                          <a:effectLst/>
                          <a:latin typeface="Calibri" pitchFamily="34" charset="0"/>
                          <a:ea typeface="宋体" charset="-122"/>
                        </a:rPr>
                        <a:t>Difficult to compete  in marketplace</a:t>
                      </a:r>
                    </a:p>
                    <a:p>
                      <a:pPr marL="0" marR="0" lvl="0" indent="0" algn="l" defTabSz="914400" rtl="0" eaLnBrk="1" fontAlgn="base" latinLnBrk="0" hangingPunct="1">
                        <a:lnSpc>
                          <a:spcPct val="100000"/>
                        </a:lnSpc>
                        <a:spcBef>
                          <a:spcPct val="0"/>
                        </a:spcBef>
                        <a:spcAft>
                          <a:spcPct val="0"/>
                        </a:spcAft>
                        <a:buClrTx/>
                        <a:buSzTx/>
                        <a:buFontTx/>
                        <a:buChar char="•"/>
                        <a:tabLst/>
                      </a:pPr>
                      <a:r>
                        <a:rPr kumimoji="0" lang="en-US" altLang="zh-CN" sz="2200" b="0" i="0" u="none" strike="noStrike" cap="none" normalizeH="0" baseline="0" smtClean="0">
                          <a:ln>
                            <a:noFill/>
                          </a:ln>
                          <a:solidFill>
                            <a:srgbClr val="000000"/>
                          </a:solidFill>
                          <a:effectLst/>
                          <a:latin typeface="Calibri" pitchFamily="34" charset="0"/>
                          <a:ea typeface="宋体" charset="-122"/>
                        </a:rPr>
                        <a:t>Ability to generate exposure on related sites and directories</a:t>
                      </a:r>
                    </a:p>
                    <a:p>
                      <a:pPr marL="0" marR="0" lvl="0" indent="0" algn="l" defTabSz="914400" rtl="0" eaLnBrk="1" fontAlgn="base" latinLnBrk="0" hangingPunct="1">
                        <a:lnSpc>
                          <a:spcPct val="100000"/>
                        </a:lnSpc>
                        <a:spcBef>
                          <a:spcPct val="0"/>
                        </a:spcBef>
                        <a:spcAft>
                          <a:spcPct val="0"/>
                        </a:spcAft>
                        <a:buClrTx/>
                        <a:buSzTx/>
                        <a:buFontTx/>
                        <a:buChar char="•"/>
                        <a:tabLst/>
                      </a:pPr>
                      <a:r>
                        <a:rPr kumimoji="0" lang="en-US" altLang="zh-CN" sz="2200" b="0" i="0" u="none" strike="noStrike" cap="none" normalizeH="0" baseline="0" smtClean="0">
                          <a:ln>
                            <a:noFill/>
                          </a:ln>
                          <a:solidFill>
                            <a:srgbClr val="000000"/>
                          </a:solidFill>
                          <a:effectLst/>
                          <a:latin typeface="Calibri" pitchFamily="34" charset="0"/>
                          <a:ea typeface="宋体" charset="-122"/>
                        </a:rPr>
                        <a:t>More difficult to target local markets</a:t>
                      </a:r>
                    </a:p>
                    <a:p>
                      <a:pPr marL="0" marR="0" lvl="0" indent="0" algn="l" defTabSz="914400" rtl="0" eaLnBrk="1" fontAlgn="base" latinLnBrk="0" hangingPunct="1">
                        <a:lnSpc>
                          <a:spcPct val="100000"/>
                        </a:lnSpc>
                        <a:spcBef>
                          <a:spcPct val="0"/>
                        </a:spcBef>
                        <a:spcAft>
                          <a:spcPct val="0"/>
                        </a:spcAft>
                        <a:buClrTx/>
                        <a:buSzTx/>
                        <a:buFontTx/>
                        <a:buChar char="•"/>
                        <a:tabLst/>
                      </a:pPr>
                      <a:r>
                        <a:rPr kumimoji="0" lang="en-US" altLang="zh-CN" sz="2200" b="0" i="0" u="none" strike="noStrike" cap="none" normalizeH="0" baseline="0" smtClean="0">
                          <a:ln>
                            <a:noFill/>
                          </a:ln>
                          <a:solidFill>
                            <a:srgbClr val="000000"/>
                          </a:solidFill>
                          <a:effectLst/>
                          <a:latin typeface="Calibri" pitchFamily="34" charset="0"/>
                          <a:ea typeface="宋体" charset="-122"/>
                        </a:rPr>
                        <a:t>Better for long term and lower margin campaigns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r>
            </a:tbl>
          </a:graphicData>
        </a:graphic>
      </p:graphicFrame>
      <p:sp>
        <p:nvSpPr>
          <p:cNvPr id="144397" name="Slide Number Placeholder 5"/>
          <p:cNvSpPr>
            <a:spLocks noGrp="1"/>
          </p:cNvSpPr>
          <p:nvPr>
            <p:ph type="sldNum" sz="quarter" idx="12"/>
          </p:nvPr>
        </p:nvSpPr>
        <p:spPr>
          <a:noFill/>
        </p:spPr>
        <p:txBody>
          <a:bodyPr/>
          <a:lstStyle/>
          <a:p>
            <a:fld id="{40F4911B-41FC-457A-A892-50FD7491F2A9}" type="slidenum">
              <a:rPr lang="en-US" altLang="zh-CN">
                <a:ea typeface="宋体" charset="-122"/>
              </a:rPr>
              <a:pPr/>
              <a:t>71</a:t>
            </a:fld>
            <a:endParaRPr lang="en-US" altLang="zh-CN">
              <a:ea typeface="宋体" charset="-122"/>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Measuring Success IN SEO</a:t>
            </a:r>
            <a:endParaRPr lang="en-US" dirty="0"/>
          </a:p>
        </p:txBody>
      </p:sp>
      <p:sp>
        <p:nvSpPr>
          <p:cNvPr id="3" name="Content Placeholder 2"/>
          <p:cNvSpPr>
            <a:spLocks noGrp="1"/>
          </p:cNvSpPr>
          <p:nvPr>
            <p:ph idx="1"/>
          </p:nvPr>
        </p:nvSpPr>
        <p:spPr/>
        <p:txBody>
          <a:bodyPr/>
          <a:lstStyle/>
          <a:p>
            <a:r>
              <a:rPr lang="en-US" altLang="zh-CN" smtClean="0">
                <a:ea typeface="宋体" charset="-122"/>
              </a:rPr>
              <a:t>Keyword ranking</a:t>
            </a:r>
          </a:p>
          <a:p>
            <a:r>
              <a:rPr lang="en-US" altLang="zh-CN" smtClean="0">
                <a:ea typeface="宋体" charset="-122"/>
              </a:rPr>
              <a:t>Website Traffic</a:t>
            </a:r>
          </a:p>
          <a:p>
            <a:r>
              <a:rPr lang="en-US" altLang="zh-CN" smtClean="0">
                <a:ea typeface="宋体" charset="-122"/>
              </a:rPr>
              <a:t>Increase in share of traffic per keyword</a:t>
            </a:r>
          </a:p>
          <a:p>
            <a:r>
              <a:rPr lang="en-US" altLang="zh-CN" smtClean="0">
                <a:ea typeface="宋体" charset="-122"/>
              </a:rPr>
              <a:t>Increased revenue/keyword</a:t>
            </a:r>
          </a:p>
          <a:p>
            <a:r>
              <a:rPr lang="en-US" altLang="zh-CN" smtClean="0">
                <a:ea typeface="宋体" charset="-122"/>
              </a:rPr>
              <a:t>Lower dependence on paid search</a:t>
            </a:r>
          </a:p>
          <a:p>
            <a:r>
              <a:rPr lang="en-US" altLang="zh-CN" smtClean="0">
                <a:ea typeface="宋体" charset="-122"/>
              </a:rPr>
              <a:t>Lowering the cost per acquisition</a:t>
            </a:r>
          </a:p>
        </p:txBody>
      </p:sp>
      <p:sp>
        <p:nvSpPr>
          <p:cNvPr id="146435" name="Slide Number Placeholder 4"/>
          <p:cNvSpPr>
            <a:spLocks noGrp="1"/>
          </p:cNvSpPr>
          <p:nvPr>
            <p:ph type="sldNum" sz="quarter" idx="12"/>
          </p:nvPr>
        </p:nvSpPr>
        <p:spPr>
          <a:noFill/>
        </p:spPr>
        <p:txBody>
          <a:bodyPr/>
          <a:lstStyle/>
          <a:p>
            <a:fld id="{48FA4557-CEFB-412A-B7B6-627D334D6661}" type="slidenum">
              <a:rPr lang="en-US" altLang="zh-CN">
                <a:ea typeface="宋体" charset="-122"/>
              </a:rPr>
              <a:pPr/>
              <a:t>72</a:t>
            </a:fld>
            <a:endParaRPr lang="en-US" altLang="zh-CN">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SEO Toolbox</a:t>
            </a:r>
            <a:endParaRPr lang="en-US" dirty="0"/>
          </a:p>
        </p:txBody>
      </p:sp>
      <p:sp>
        <p:nvSpPr>
          <p:cNvPr id="148482" name="Slide Number Placeholder 12"/>
          <p:cNvSpPr>
            <a:spLocks noGrp="1"/>
          </p:cNvSpPr>
          <p:nvPr>
            <p:ph type="sldNum" sz="quarter" idx="12"/>
          </p:nvPr>
        </p:nvSpPr>
        <p:spPr>
          <a:noFill/>
        </p:spPr>
        <p:txBody>
          <a:bodyPr/>
          <a:lstStyle/>
          <a:p>
            <a:fld id="{997FE174-BFE4-4881-B561-225FF8751133}" type="slidenum">
              <a:rPr lang="en-US" altLang="zh-CN">
                <a:ea typeface="宋体" charset="-122"/>
              </a:rPr>
              <a:pPr/>
              <a:t>73</a:t>
            </a:fld>
            <a:endParaRPr lang="en-US" altLang="zh-CN">
              <a:ea typeface="宋体" charset="-122"/>
            </a:endParaRPr>
          </a:p>
        </p:txBody>
      </p:sp>
      <p:pic>
        <p:nvPicPr>
          <p:cNvPr id="148483" name="Picture 2" descr="http://t1.gstatic.com/images?q=tbn:ANd9GcS8WG_bEXJJh3FagVennnbdJsVHTfGKn1IfaMd1UQCeFSMdv2A28Q"/>
          <p:cNvPicPr>
            <a:picLocks noChangeAspect="1" noChangeArrowheads="1"/>
          </p:cNvPicPr>
          <p:nvPr/>
        </p:nvPicPr>
        <p:blipFill>
          <a:blip r:embed="rId3"/>
          <a:srcRect/>
          <a:stretch>
            <a:fillRect/>
          </a:stretch>
        </p:blipFill>
        <p:spPr bwMode="auto">
          <a:xfrm>
            <a:off x="2057400" y="2286000"/>
            <a:ext cx="1955800" cy="838200"/>
          </a:xfrm>
          <a:prstGeom prst="rect">
            <a:avLst/>
          </a:prstGeom>
          <a:noFill/>
          <a:ln w="9525">
            <a:noFill/>
            <a:miter lim="800000"/>
            <a:headEnd/>
            <a:tailEnd/>
          </a:ln>
        </p:spPr>
      </p:pic>
      <p:pic>
        <p:nvPicPr>
          <p:cNvPr id="148484" name="Picture 4" descr="http://www.searchenginestrategies.com/img/companies/trellian.gif"/>
          <p:cNvPicPr>
            <a:picLocks noChangeAspect="1" noChangeArrowheads="1"/>
          </p:cNvPicPr>
          <p:nvPr/>
        </p:nvPicPr>
        <p:blipFill>
          <a:blip r:embed="rId4"/>
          <a:srcRect/>
          <a:stretch>
            <a:fillRect/>
          </a:stretch>
        </p:blipFill>
        <p:spPr bwMode="auto">
          <a:xfrm>
            <a:off x="609600" y="2743200"/>
            <a:ext cx="1905000" cy="1028700"/>
          </a:xfrm>
          <a:prstGeom prst="rect">
            <a:avLst/>
          </a:prstGeom>
          <a:noFill/>
          <a:ln w="9525">
            <a:noFill/>
            <a:miter lim="800000"/>
            <a:headEnd/>
            <a:tailEnd/>
          </a:ln>
        </p:spPr>
      </p:pic>
      <p:sp>
        <p:nvSpPr>
          <p:cNvPr id="148485" name="AutoShape 6" descr="data:image/jpg;base64,/9j/4AAQSkZJRgABAQAAAQABAAD/2wBDAAkGBwgHBgkIBwgKCgkLDRYPDQwMDRsUFRAWIB0iIiAdHx8kKDQsJCYxJx8fLT0tMTU3Ojo6Iys/RD84QzQ5Ojf/2wBDAQoKCg0MDRoPDxo3JR8lNzc3Nzc3Nzc3Nzc3Nzc3Nzc3Nzc3Nzc3Nzc3Nzc3Nzc3Nzc3Nzc3Nzc3Nzc3Nzc3Nzf/wAARCAA1AOcDASIAAhEBAxEB/8QAGwAAAgMBAQEAAAAAAAAAAAAAAAYDBAUBAgf/xAA+EAABAwMDAwMABwUECwAAAAABAgMEAAURBhIhMUFRExRhBxUiIzJxgUKRkqGxJFRywRYzNFJTVWJk0eHw/8QAGAEBAQEBAQAAAAAAAAAAAAAAAAECAwT/xAAlEQABAwUBAAIBBQAAAAAAAAAAAQIRAxRhktFBBCGxElGBkcH/2gAMAwEAAhEDEQA/AE6NAly0uKixJD6WxlZaaUsIHzgcdDUGKYtFX5Wnr6zJUT7Vz7uSnyg9/wBOtT6/sKbLfVGKAYMsetGUnpg9Ug/B/kRXon7g5eC3GiyJbwZisOvukZCGkFaj+g5o9rI9z7X0Hfcbtno+md+7xt65+K+haXbGktHStSPIHvpo9GECPwg9D+uCfySPNQ/R9Ebt8afq+7ZW1FCksbjy66ep/PnGfJPip+oQIUmK/FeLMph1l1PVDqChQ/Q81HinNmyt3WM9qbVN09kxLeV6YSje48rPO0dgOn6V6i6e0rc3kxLZqGQiW5w0JMbCFK7DNJECTijFbkOwuHVDNjn5ZcMkMOFHO3Pcea25lk0bDlvRX75cQ6ysoWBFBwQcHtVkCTiuYppvemobNmTebJcTNgh30XQ43sW0o9Mj937696e0/aplgl3a8TpMZqPISz9y2F5yAR89TSUECnijFO8bS1hvJXG09fXHJ4SVNsS2dgcx2B81iWaFZ1PSWtQTJUJTZCUBlreSckKB8Y4pIgw8UYp+uGmdJ29mI9JvdwSiW16rREYHKfPTisTStjiXy9PxHZLrUZtpx1LqEgqKUnjg/FJEC5iu4pw+rdE/8+uPP/aj/wAVn6m06mzphyokxM2BNQVx3wnaTjqCOx5pIgXsV3FaNltUi83SPb4icuvLxnskd1H4A5rZ1ppH/RxUd6NJ93CfBSl7AG1Y6pOOP/j4pKTAFXFcxWlZbTJvVzYt8IAvOnAKuiQOST8AUxP2PR8N1UeVqKU482dq1R42UZ74POaSBMxRitS+x7VHkIFllvymPTytbzewhWTxjxjFat30k8zdLbb7UHpb0yI3IIIA2lWc8jgAY6mkkFXFGKYtSWm2WbZDZnuTLin/AGgtgBls/wC6D1Jq9a9PWQ6aYvF6uMuMHn1shLLQWMjP+QpJYE/FGKY7xC0yzBUu0XWZJlbhht1gJSR35qzp+wWmXYJN2vE+TGbZkhj7lsLzkAj+tJAp4ruKc2rNo2S6hhjUM1txwhKVOxfsgnpmomNHpYuFwh3OQUrirCE+iQN5IyOoPJGMDue9JQQKOKKtz43tJr8YLC/SWUbgMZxRVIeNtfR9Ipi6x08jT9ydKJMBxLjDg/EWs8pH6ZH8Pivnm2rMEbVqWmWYywMBSc5IPBGR8VioqNbK9NMarnQnPyfTje7dqifctJlLbUIthuA6kdFoHUf5fAPmln6RJ7MZMTTFtP8AY7ckeqR+27jv+WT+pPil1uMw04lxq4pQtBBSpKVAgjuDXFRY61FS7glSlHJJSokmuCV6aL7q7h6LepjZvRmbgnVuk7VEtr7IuFr3tuRXHAgrQoghSc/kP51BbtA3ePNZfuio8GG0sOOvrkJO1IOeMHrxS+IkYHInoBHfYa6qMwoYVcEqHylRq3DM6u4S2qY2b0303Jm7/SfHnR/9Q5ObCCeMpGBn9cV6uErS7V5uKLva5siR713e8zIKU7Ss4wM9hS6IkYHInoB8hBoMSMTkz0E/4DS4p51dwW1TGzejdrZLULTcWLp2K2LDIWHlSUOFalueF55T/wCscYxUOmbXLu+gLrCgISt9U9tQSpYTwEpzyaWPax9u36wTt8bVYoTGYT+G4gfklQqXFOPdXcFtUxs3o06d0nN0/dmLxf3Y8GHDV6hJeSpSzg4SkDzSbdJInXKXLCdofeW4E+Aok4qyqLHVjdcEqx0ylRrns439+R/AaqfJZnV3BbVMbN6bWtMG1aZ+LcP60fRvxe5fIH9ge/oKxTFjnAM9Jx0yg8UCLHTymekfklVLinEferuC2qT5s3pu2Z/RLqoke4WycyopSl2QZKtgVjk4B4Gf3V7+kf3LMqHATEaj2qM2RB9Fe9LiTjKt3npx/XNL/s439+R/Aa6YscgA3BJA6ApVxS4pz7q7gtqkebN6NVj9HR+mvraTuFyuf3bCU43tM/tKGehI55/6fmr9muenb7b3dKsRZUNEnc4w5Je9QJd6jBJJHTPzz5pFMWOr8VwSceUqoESMDkT0Z/wGpcU86u4LapjZvTW0hITpvV3p3bLKUhcZ5X/DJGN35cdfFSv/AEd3wOq9mmPLj5+7eRIRhaex5NYhiR1HJnpJ8lCq6mOwkYTcQkeAlQq3LM6u4LWpjZvTxe7JOskhMe4tJbdWjeAlYVxkjqPyNfRLpqCPa5MOBNStEWfaI6HJUc4eZ/EMg9x8V8+VFjqOVXBJPylRrhix1finpPblCqL8imv76u4LapjZvSxqLTsizqQ8hxEq3vcsS2uUrB7HwfinDTUa5vaJtrlmixZUhma8VNyduzaQRnBI80ke1j7dv1gnb42qxXUxmUjCbiAPASoUX5DFT3V3BbVMbN6Mus2NSKtAXd7XbIsZDqTvipQFZOQBwo8c1BZVR0aAmKmtqdji6tF1tCtqlJ2jIB7VgqjsqGFXEEeClRrz7SPjb79OPG1VLinHuruC2qY2b0c9Lo0Zc5/pxrW8zNQN8duZKUW3lDnbnJ/mKU9RTro5qCdInepFmOL2uttqKdoAwBkdRgDmoBEjA5E9APnYahlNIQpJRI9bPU4PH760ysxzoSf5Rf8AUMvoPa2Vj+0X8KVMUVJtorucCXbRtqTFGKoI8UYqTFGKAjxRipMUYoCPFGKkxRigI8Ux6e0+3ebW7sUluSJbbYdUo4CClRUAkfiPHAHNYGKtNTpDUFcNtQS0t5LxIH2gpIIBB7dTUUIdu5g+ulm2xnG2mRsLjyj6jqu6lDon8h0q1pSFFl3B8TWA+01EddDZcKAVJHGVDkCq1yuD9ycQ7LDankp2qdSjC3flZ7n5xmu2q4vWqSp+OhlaltqaUh5velSVdQR3qQsD00NTRIkaOz7eBCjrUs5VGuJkEjHQg9B81iwlsMy2nJbHuGEqHqNbikqT3wR0NXrldFXBpDaoNuj7Vbt0WKGlHjGCR1FZ2KIn0FGOVZbda471zedTMhSE4trYXhTpPUrwcjZ38mljbV1+Y8/DixXNvpRt/p4Tg/aO45Pfmq2KqIFGD6hRd2LU/ZWyj3KxFktlRUGngMlXP7JT9r9DVm9We3W1i4yVRXEIS57OE24tQU44nG9489PA6c1i267TbazLZhvbES2/TdGO3keDyRn5NF1u027qYVPe9QsNBpHGOB3Pye5rMLJZQzMUzT0WWySBAdtC577aEF19yUtsFSkg/ZCe3PfrS7trZZ1HMQw20/Gt8z0khCFy4iXFpSOg3HnA+aqkQr6ggxYzkSRADiI0yMmQhp1WVN5JBTnvyk4NWtLwYshi5PSbeqe4w236LCXFIKlKWE4ynnvWdcZ0m5SlSZa97hASMJCQkDoABwAPFEaa/FjSo7JSESkpS5kc4SoKGD25FIWB6b9xs7Bs82S/YX7M4wlJZW4+tQeUVAbNq+ehJyOmKUiOK0hc5Rti7c6UvRyvegOjcppXcoOeM9/NUdtEQKNF1FgtlwTBdsanE+k0pb6JjgX9pCVEgHjPNYN8t4td4lwUueolh0pSojBI7Z+cVqnVc4qQ4YlsL6EpSmQYSVODaAAdxzyAKw3nHH3VuvLUtxxRUtSjkqJ6k0RFKow6dhWZ61lySmE9N9YhbcycqMEowMFOB9rPOaqangtRjGciworDDgUA5FmKkIcIxkZPQjPT5qG3XdcBgspgW18FRVvkxA4r8snt8VHdLrIuQZQ63HZaZz6bMZkNoST1OB3OBz8UhZHhmbaKkxRWiEmKMUUUAYoxRRQBijFFFAGKMUUUAYoxRRQBijFFFAGKMUUUAYoxRRQBijFFFAGKMUUUAYoxRRQBijFFFAGKMUUUAYoxRRQBiiiigP/Z"/>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altLang="zh-CN"/>
          </a:p>
        </p:txBody>
      </p:sp>
      <p:pic>
        <p:nvPicPr>
          <p:cNvPr id="148486" name="Picture 8" descr="http://internetmarketerstoolguide.com/members/wp-content/uploads/2009/08/wordtracker.jpg"/>
          <p:cNvPicPr>
            <a:picLocks noChangeAspect="1" noChangeArrowheads="1"/>
          </p:cNvPicPr>
          <p:nvPr/>
        </p:nvPicPr>
        <p:blipFill>
          <a:blip r:embed="rId5"/>
          <a:srcRect/>
          <a:stretch>
            <a:fillRect/>
          </a:stretch>
        </p:blipFill>
        <p:spPr bwMode="auto">
          <a:xfrm>
            <a:off x="533400" y="1371600"/>
            <a:ext cx="2752725" cy="638175"/>
          </a:xfrm>
          <a:prstGeom prst="rect">
            <a:avLst/>
          </a:prstGeom>
          <a:noFill/>
          <a:ln w="9525">
            <a:noFill/>
            <a:miter lim="800000"/>
            <a:headEnd/>
            <a:tailEnd/>
          </a:ln>
        </p:spPr>
      </p:pic>
      <p:pic>
        <p:nvPicPr>
          <p:cNvPr id="148487" name="Picture 10" descr="http://cdn.reelstatic.com/wp-content/uploads/2008/03/logo_omniture.gif"/>
          <p:cNvPicPr>
            <a:picLocks noChangeAspect="1" noChangeArrowheads="1"/>
          </p:cNvPicPr>
          <p:nvPr/>
        </p:nvPicPr>
        <p:blipFill>
          <a:blip r:embed="rId6"/>
          <a:srcRect/>
          <a:stretch>
            <a:fillRect/>
          </a:stretch>
        </p:blipFill>
        <p:spPr bwMode="auto">
          <a:xfrm>
            <a:off x="2209800" y="4038600"/>
            <a:ext cx="1609725" cy="904875"/>
          </a:xfrm>
          <a:prstGeom prst="rect">
            <a:avLst/>
          </a:prstGeom>
          <a:noFill/>
          <a:ln w="9525">
            <a:noFill/>
            <a:miter lim="800000"/>
            <a:headEnd/>
            <a:tailEnd/>
          </a:ln>
        </p:spPr>
      </p:pic>
      <p:pic>
        <p:nvPicPr>
          <p:cNvPr id="148488" name="Picture 12" descr="http://t3.gstatic.com/images?q=tbn:ANd9GcR5cV0UTktO6-JmsyVI5d87uGr569xsm5C2_23WTfRQ5FR7vxEAEg"/>
          <p:cNvPicPr>
            <a:picLocks noChangeAspect="1" noChangeArrowheads="1"/>
          </p:cNvPicPr>
          <p:nvPr/>
        </p:nvPicPr>
        <p:blipFill>
          <a:blip r:embed="rId7"/>
          <a:srcRect/>
          <a:stretch>
            <a:fillRect/>
          </a:stretch>
        </p:blipFill>
        <p:spPr bwMode="auto">
          <a:xfrm>
            <a:off x="4038600" y="1295400"/>
            <a:ext cx="4267200" cy="4248150"/>
          </a:xfrm>
          <a:prstGeom prst="rect">
            <a:avLst/>
          </a:prstGeom>
          <a:noFill/>
          <a:ln w="9525">
            <a:noFill/>
            <a:miter lim="800000"/>
            <a:headEnd/>
            <a:tailEnd/>
          </a:ln>
        </p:spPr>
      </p:pic>
      <p:pic>
        <p:nvPicPr>
          <p:cNvPr id="148489" name="Picture 14" descr="http://t0.gstatic.com/images?q=tbn:ANd9GcSerobb6px8mKd-wys4kEHPfWYoCkNTmgiDaxGC-Jh-088MWsf7CA"/>
          <p:cNvPicPr>
            <a:picLocks noChangeAspect="1" noChangeArrowheads="1"/>
          </p:cNvPicPr>
          <p:nvPr/>
        </p:nvPicPr>
        <p:blipFill>
          <a:blip r:embed="rId8"/>
          <a:srcRect/>
          <a:stretch>
            <a:fillRect/>
          </a:stretch>
        </p:blipFill>
        <p:spPr bwMode="auto">
          <a:xfrm>
            <a:off x="5486400" y="3117850"/>
            <a:ext cx="3657600" cy="3740150"/>
          </a:xfrm>
          <a:prstGeom prst="rect">
            <a:avLst/>
          </a:prstGeom>
          <a:noFill/>
          <a:ln w="9525">
            <a:noFill/>
            <a:miter lim="800000"/>
            <a:headEnd/>
            <a:tailEnd/>
          </a:ln>
        </p:spPr>
      </p:pic>
      <p:pic>
        <p:nvPicPr>
          <p:cNvPr id="148490" name="Picture 16" descr="http://www.1stplacewebposition.com/whatsnew_files/glb_logo_wpg.gif"/>
          <p:cNvPicPr>
            <a:picLocks noChangeAspect="1" noChangeArrowheads="1"/>
          </p:cNvPicPr>
          <p:nvPr/>
        </p:nvPicPr>
        <p:blipFill>
          <a:blip r:embed="rId9"/>
          <a:srcRect/>
          <a:stretch>
            <a:fillRect/>
          </a:stretch>
        </p:blipFill>
        <p:spPr bwMode="auto">
          <a:xfrm>
            <a:off x="990600" y="5105400"/>
            <a:ext cx="2095500" cy="600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SEO TIPS (GOOGLE)</a:t>
            </a:r>
            <a:endParaRPr lang="en-US" dirty="0"/>
          </a:p>
        </p:txBody>
      </p:sp>
      <p:sp>
        <p:nvSpPr>
          <p:cNvPr id="3" name="Content Placeholder 2"/>
          <p:cNvSpPr>
            <a:spLocks noGrp="1"/>
          </p:cNvSpPr>
          <p:nvPr>
            <p:ph idx="1"/>
          </p:nvPr>
        </p:nvSpPr>
        <p:spPr>
          <a:xfrm>
            <a:off x="457200" y="914400"/>
            <a:ext cx="8229600" cy="5672138"/>
          </a:xfrm>
        </p:spPr>
        <p:txBody>
          <a:bodyPr/>
          <a:lstStyle/>
          <a:p>
            <a:r>
              <a:rPr lang="en-US" altLang="zh-CN" smtClean="0">
                <a:ea typeface="宋体" charset="-122"/>
              </a:rPr>
              <a:t> Google Authorship (rich snippets)</a:t>
            </a:r>
          </a:p>
          <a:p>
            <a:pPr lvl="1"/>
            <a:r>
              <a:rPr lang="en-US" altLang="zh-CN" smtClean="0">
                <a:ea typeface="宋体" charset="-122"/>
              </a:rPr>
              <a:t>Often people write about the debate surrounding this tag – is it or is it not helping with rankings? What is often missed is the very basic concept that an image by your result in the search engine increases your click-through rates.</a:t>
            </a:r>
          </a:p>
          <a:p>
            <a:pPr lvl="1"/>
            <a:r>
              <a:rPr lang="en-US" altLang="zh-CN" smtClean="0">
                <a:ea typeface="宋体" charset="-122"/>
              </a:rPr>
              <a:t>Don't add this tag everywhere. Make sure it is only on well written, good content, but add it. Give your site that extra lift.</a:t>
            </a:r>
          </a:p>
          <a:p>
            <a:r>
              <a:rPr lang="en-US" altLang="zh-CN" smtClean="0">
                <a:ea typeface="宋体" charset="-122"/>
              </a:rPr>
              <a:t> Citations</a:t>
            </a:r>
          </a:p>
          <a:p>
            <a:pPr lvl="1"/>
            <a:r>
              <a:rPr lang="en-US" altLang="zh-CN" smtClean="0">
                <a:ea typeface="宋体" charset="-122"/>
              </a:rPr>
              <a:t>Make sure wherever you list the name of your business online that everything in each one is the same as the other. Meaning the name, phone number, contact, address, etc. between all listings is the same (not similar)</a:t>
            </a:r>
          </a:p>
          <a:p>
            <a:endParaRPr lang="en-US" altLang="zh-CN" smtClean="0">
              <a:ea typeface="宋体" charset="-122"/>
            </a:endParaRPr>
          </a:p>
        </p:txBody>
      </p:sp>
      <p:sp>
        <p:nvSpPr>
          <p:cNvPr id="150531" name="Slide Number Placeholder 3"/>
          <p:cNvSpPr>
            <a:spLocks noGrp="1"/>
          </p:cNvSpPr>
          <p:nvPr>
            <p:ph type="sldNum" sz="quarter" idx="12"/>
          </p:nvPr>
        </p:nvSpPr>
        <p:spPr>
          <a:noFill/>
        </p:spPr>
        <p:txBody>
          <a:bodyPr/>
          <a:lstStyle/>
          <a:p>
            <a:fld id="{48119B2A-E0DE-498F-A3F3-9AA079B0574D}" type="slidenum">
              <a:rPr lang="en-US" altLang="zh-CN">
                <a:ea typeface="宋体" charset="-122"/>
              </a:rPr>
              <a:pPr/>
              <a:t>74</a:t>
            </a:fld>
            <a:endParaRPr lang="en-US" altLang="zh-CN">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SEO TIPS (GOOGLE)</a:t>
            </a:r>
            <a:endParaRPr lang="en-US" dirty="0"/>
          </a:p>
        </p:txBody>
      </p:sp>
      <p:sp>
        <p:nvSpPr>
          <p:cNvPr id="3" name="Content Placeholder 2"/>
          <p:cNvSpPr>
            <a:spLocks noGrp="1"/>
          </p:cNvSpPr>
          <p:nvPr>
            <p:ph idx="1"/>
          </p:nvPr>
        </p:nvSpPr>
        <p:spPr>
          <a:xfrm>
            <a:off x="457200" y="688975"/>
            <a:ext cx="8229600" cy="6043613"/>
          </a:xfrm>
        </p:spPr>
        <p:txBody>
          <a:bodyPr/>
          <a:lstStyle/>
          <a:p>
            <a:r>
              <a:rPr lang="en-US" altLang="zh-CN" smtClean="0">
                <a:ea typeface="宋体" charset="-122"/>
              </a:rPr>
              <a:t>Content</a:t>
            </a:r>
          </a:p>
          <a:p>
            <a:pPr lvl="1"/>
            <a:r>
              <a:rPr lang="en-US" altLang="zh-CN" smtClean="0">
                <a:ea typeface="宋体" charset="-122"/>
              </a:rPr>
              <a:t>Google likes specific content, so keep topics clear and on point. Also make sure on average your content is over 600 words per page or you risk it being penalized as thin.</a:t>
            </a:r>
          </a:p>
          <a:p>
            <a:r>
              <a:rPr lang="en-US" altLang="zh-CN" smtClean="0">
                <a:ea typeface="宋体" charset="-122"/>
              </a:rPr>
              <a:t>URLs</a:t>
            </a:r>
          </a:p>
          <a:p>
            <a:pPr lvl="1"/>
            <a:r>
              <a:rPr lang="en-US" altLang="zh-CN" smtClean="0">
                <a:ea typeface="宋体" charset="-122"/>
              </a:rPr>
              <a:t>Make sure your site URLs are absolute and not relative in your code. They shouldn't be too long and contain multiple query parameters.</a:t>
            </a:r>
          </a:p>
          <a:p>
            <a:r>
              <a:rPr lang="en-US" altLang="zh-CN" smtClean="0">
                <a:ea typeface="宋体" charset="-122"/>
              </a:rPr>
              <a:t>The Alt Attribute</a:t>
            </a:r>
          </a:p>
          <a:p>
            <a:pPr lvl="1"/>
            <a:r>
              <a:rPr lang="en-US" altLang="zh-CN" smtClean="0">
                <a:ea typeface="宋体" charset="-122"/>
              </a:rPr>
              <a:t>Use this tag properly, but use it. It belongs on every image on your site (sometimes it will be empty).</a:t>
            </a:r>
          </a:p>
          <a:p>
            <a:pPr lvl="1"/>
            <a:r>
              <a:rPr lang="en-US" altLang="zh-CN" smtClean="0">
                <a:ea typeface="宋体" charset="-122"/>
              </a:rPr>
              <a:t>In the case of linking an image, the alt attribute acts as though you added anchor text on a page. </a:t>
            </a:r>
          </a:p>
          <a:p>
            <a:pPr lvl="1"/>
            <a:r>
              <a:rPr lang="en-US" altLang="zh-CN" smtClean="0">
                <a:ea typeface="宋体" charset="-122"/>
              </a:rPr>
              <a:t>Remember this is a tag for the blind. Treat it with respect.</a:t>
            </a:r>
          </a:p>
          <a:p>
            <a:endParaRPr lang="en-US" altLang="zh-CN" smtClean="0">
              <a:ea typeface="宋体" charset="-122"/>
            </a:endParaRPr>
          </a:p>
        </p:txBody>
      </p:sp>
      <p:sp>
        <p:nvSpPr>
          <p:cNvPr id="152579" name="Slide Number Placeholder 3"/>
          <p:cNvSpPr>
            <a:spLocks noGrp="1"/>
          </p:cNvSpPr>
          <p:nvPr>
            <p:ph type="sldNum" sz="quarter" idx="12"/>
          </p:nvPr>
        </p:nvSpPr>
        <p:spPr>
          <a:noFill/>
        </p:spPr>
        <p:txBody>
          <a:bodyPr/>
          <a:lstStyle/>
          <a:p>
            <a:fld id="{5FA7126B-51AE-48ED-9864-9C05DBB1EB32}" type="slidenum">
              <a:rPr lang="en-US" altLang="zh-CN">
                <a:ea typeface="宋体" charset="-122"/>
              </a:rPr>
              <a:pPr/>
              <a:t>75</a:t>
            </a:fld>
            <a:endParaRPr lang="en-US" altLang="zh-CN">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152400"/>
            <a:ext cx="8534400" cy="801688"/>
          </a:xfrm>
        </p:spPr>
        <p:txBody>
          <a:bodyPr/>
          <a:lstStyle/>
          <a:p>
            <a:pPr>
              <a:defRPr/>
            </a:pPr>
            <a:r>
              <a:rPr lang="en-US" dirty="0"/>
              <a:t>SEO TIPS (GOOGLE)</a:t>
            </a:r>
          </a:p>
        </p:txBody>
      </p:sp>
      <p:sp>
        <p:nvSpPr>
          <p:cNvPr id="3" name="Content Placeholder 2"/>
          <p:cNvSpPr>
            <a:spLocks noGrp="1"/>
          </p:cNvSpPr>
          <p:nvPr>
            <p:ph idx="1"/>
          </p:nvPr>
        </p:nvSpPr>
        <p:spPr>
          <a:xfrm>
            <a:off x="457200" y="862013"/>
            <a:ext cx="8229600" cy="5264150"/>
          </a:xfrm>
        </p:spPr>
        <p:txBody>
          <a:bodyPr/>
          <a:lstStyle/>
          <a:p>
            <a:r>
              <a:rPr lang="en-US" altLang="zh-CN" smtClean="0">
                <a:ea typeface="宋体" charset="-122"/>
              </a:rPr>
              <a:t>Page Speed</a:t>
            </a:r>
          </a:p>
          <a:p>
            <a:pPr lvl="1"/>
            <a:r>
              <a:rPr lang="en-US" altLang="zh-CN" smtClean="0">
                <a:ea typeface="宋体" charset="-122"/>
              </a:rPr>
              <a:t>Check your site on the Google Page Speed tool. </a:t>
            </a:r>
            <a:r>
              <a:rPr lang="en-US" altLang="zh-CN" smtClean="0">
                <a:ea typeface="宋体" charset="-122"/>
                <a:hlinkClick r:id="rId3"/>
              </a:rPr>
              <a:t>https://developers.google.com/speed/pagespeed/</a:t>
            </a:r>
            <a:r>
              <a:rPr lang="en-US" altLang="zh-CN" smtClean="0">
                <a:ea typeface="宋体" charset="-122"/>
              </a:rPr>
              <a:t> </a:t>
            </a:r>
          </a:p>
          <a:p>
            <a:pPr lvl="1"/>
            <a:r>
              <a:rPr lang="en-US" altLang="zh-CN" smtClean="0">
                <a:ea typeface="宋体" charset="-122"/>
              </a:rPr>
              <a:t> Speed matters especially in mobile. </a:t>
            </a:r>
          </a:p>
          <a:p>
            <a:pPr lvl="1"/>
            <a:r>
              <a:rPr lang="en-US" altLang="zh-CN" smtClean="0">
                <a:ea typeface="宋体" charset="-122"/>
              </a:rPr>
              <a:t>Get your site score above an 85-90.</a:t>
            </a:r>
          </a:p>
          <a:p>
            <a:r>
              <a:rPr lang="en-US" altLang="zh-CN" smtClean="0">
                <a:ea typeface="宋体" charset="-122"/>
              </a:rPr>
              <a:t>Robots.txt</a:t>
            </a:r>
          </a:p>
          <a:p>
            <a:pPr lvl="1"/>
            <a:r>
              <a:rPr lang="en-US" altLang="zh-CN" smtClean="0">
                <a:ea typeface="宋体" charset="-122"/>
              </a:rPr>
              <a:t>Your robots.txt doesn't block your web page from being indexed, only crawled. If you want to block a page from being indexed, leave it off the robots.txt and add a noindex tag. </a:t>
            </a:r>
          </a:p>
          <a:p>
            <a:pPr lvl="1"/>
            <a:r>
              <a:rPr lang="en-US" altLang="zh-CN" smtClean="0">
                <a:ea typeface="宋体" charset="-122"/>
              </a:rPr>
              <a:t>To learn how to use it visit: </a:t>
            </a:r>
            <a:r>
              <a:rPr lang="en-US" altLang="zh-CN" smtClean="0">
                <a:ea typeface="宋体" charset="-122"/>
                <a:hlinkClick r:id="rId4"/>
              </a:rPr>
              <a:t>http://www.robotstxt.org/</a:t>
            </a:r>
            <a:r>
              <a:rPr lang="en-US" altLang="zh-CN" smtClean="0">
                <a:ea typeface="宋体" charset="-122"/>
              </a:rPr>
              <a:t> </a:t>
            </a:r>
          </a:p>
        </p:txBody>
      </p:sp>
      <p:sp>
        <p:nvSpPr>
          <p:cNvPr id="154627" name="Slide Number Placeholder 3"/>
          <p:cNvSpPr>
            <a:spLocks noGrp="1"/>
          </p:cNvSpPr>
          <p:nvPr>
            <p:ph type="sldNum" sz="quarter" idx="12"/>
          </p:nvPr>
        </p:nvSpPr>
        <p:spPr>
          <a:noFill/>
        </p:spPr>
        <p:txBody>
          <a:bodyPr/>
          <a:lstStyle/>
          <a:p>
            <a:fld id="{267354FF-EA44-4E35-8E64-A6CDA005AFEE}" type="slidenum">
              <a:rPr lang="en-US" altLang="zh-CN">
                <a:ea typeface="宋体" charset="-122"/>
              </a:rPr>
              <a:pPr/>
              <a:t>76</a:t>
            </a:fld>
            <a:endParaRPr lang="en-US" altLang="zh-CN">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SEO TIPS (GOOGLE)</a:t>
            </a:r>
          </a:p>
        </p:txBody>
      </p:sp>
      <p:sp>
        <p:nvSpPr>
          <p:cNvPr id="3" name="Content Placeholder 2"/>
          <p:cNvSpPr>
            <a:spLocks noGrp="1"/>
          </p:cNvSpPr>
          <p:nvPr>
            <p:ph idx="1"/>
          </p:nvPr>
        </p:nvSpPr>
        <p:spPr>
          <a:xfrm>
            <a:off x="457200" y="862013"/>
            <a:ext cx="8229600" cy="5737225"/>
          </a:xfrm>
        </p:spPr>
        <p:txBody>
          <a:bodyPr/>
          <a:lstStyle/>
          <a:p>
            <a:r>
              <a:rPr lang="en-US" altLang="zh-CN" sz="2200" smtClean="0">
                <a:ea typeface="宋体" charset="-122"/>
              </a:rPr>
              <a:t>Penalties</a:t>
            </a:r>
          </a:p>
          <a:p>
            <a:pPr lvl="1"/>
            <a:r>
              <a:rPr lang="en-US" altLang="zh-CN" sz="2200" smtClean="0">
                <a:ea typeface="宋体" charset="-122"/>
              </a:rPr>
              <a:t>If you try to recover your site and you fail the first time, get an expert to help you. Google penalties are tricky subjects. You may not know enough about penalty recovery to get your site out of penalty status.</a:t>
            </a:r>
          </a:p>
          <a:p>
            <a:pPr lvl="1"/>
            <a:r>
              <a:rPr lang="en-US" altLang="zh-CN" sz="2200" smtClean="0">
                <a:ea typeface="宋体" charset="-122"/>
              </a:rPr>
              <a:t>The longer your site stays penalized, the harder it will be to recover your site. A site auditor will know what to look for and how to communicate with Google in order to get the best outcome.</a:t>
            </a:r>
          </a:p>
          <a:p>
            <a:r>
              <a:rPr lang="en-US" altLang="zh-CN" sz="2200" smtClean="0">
                <a:ea typeface="宋体" charset="-122"/>
              </a:rPr>
              <a:t> New Sites</a:t>
            </a:r>
          </a:p>
          <a:p>
            <a:pPr lvl="1"/>
            <a:r>
              <a:rPr lang="en-US" altLang="zh-CN" sz="2200" smtClean="0">
                <a:ea typeface="宋体" charset="-122"/>
              </a:rPr>
              <a:t>There is only one way to really make sure Google won't find your new site: lock it down with a login. Robots.txt don't prevent site indexing and Google doesn't need a link to find you. If you don't lock it down, don't be surprised when your new site is indexed before you wanted.</a:t>
            </a:r>
          </a:p>
          <a:p>
            <a:r>
              <a:rPr lang="en-US" altLang="zh-CN" sz="2200" smtClean="0">
                <a:ea typeface="宋体" charset="-122"/>
              </a:rPr>
              <a:t>Get a Site Audit Every Year</a:t>
            </a:r>
          </a:p>
          <a:p>
            <a:endParaRPr lang="en-US" altLang="zh-CN" sz="2400" smtClean="0">
              <a:ea typeface="宋体" charset="-122"/>
            </a:endParaRPr>
          </a:p>
        </p:txBody>
      </p:sp>
      <p:sp>
        <p:nvSpPr>
          <p:cNvPr id="156675" name="Slide Number Placeholder 3"/>
          <p:cNvSpPr>
            <a:spLocks noGrp="1"/>
          </p:cNvSpPr>
          <p:nvPr>
            <p:ph type="sldNum" sz="quarter" idx="12"/>
          </p:nvPr>
        </p:nvSpPr>
        <p:spPr>
          <a:noFill/>
        </p:spPr>
        <p:txBody>
          <a:bodyPr/>
          <a:lstStyle/>
          <a:p>
            <a:fld id="{0751B3B5-109E-4546-8325-404265F8BCBA}" type="slidenum">
              <a:rPr lang="en-US" altLang="zh-CN">
                <a:ea typeface="宋体" charset="-122"/>
              </a:rPr>
              <a:pPr/>
              <a:t>77</a:t>
            </a:fld>
            <a:endParaRPr lang="en-US" altLang="zh-CN">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1" name="Picture 2" descr="MythBusters"/>
          <p:cNvPicPr>
            <a:picLocks noChangeAspect="1" noChangeArrowheads="1"/>
          </p:cNvPicPr>
          <p:nvPr/>
        </p:nvPicPr>
        <p:blipFill>
          <a:blip r:embed="rId3"/>
          <a:srcRect/>
          <a:stretch>
            <a:fillRect/>
          </a:stretch>
        </p:blipFill>
        <p:spPr bwMode="auto">
          <a:xfrm>
            <a:off x="6931025" y="106363"/>
            <a:ext cx="2212975" cy="1474787"/>
          </a:xfrm>
          <a:prstGeom prst="rect">
            <a:avLst/>
          </a:prstGeom>
          <a:noFill/>
          <a:ln w="9525">
            <a:noFill/>
            <a:miter lim="800000"/>
            <a:headEnd/>
            <a:tailEnd/>
          </a:ln>
        </p:spPr>
      </p:pic>
      <p:sp>
        <p:nvSpPr>
          <p:cNvPr id="2" name="Title 1"/>
          <p:cNvSpPr>
            <a:spLocks noGrp="1"/>
          </p:cNvSpPr>
          <p:nvPr>
            <p:ph type="title"/>
          </p:nvPr>
        </p:nvSpPr>
        <p:spPr/>
        <p:txBody>
          <a:bodyPr/>
          <a:lstStyle/>
          <a:p>
            <a:pPr>
              <a:defRPr/>
            </a:pPr>
            <a:r>
              <a:rPr lang="en-US" dirty="0" smtClean="0"/>
              <a:t>SEO Myths</a:t>
            </a:r>
            <a:endParaRPr lang="en-US" dirty="0"/>
          </a:p>
        </p:txBody>
      </p:sp>
      <p:sp>
        <p:nvSpPr>
          <p:cNvPr id="3" name="Content Placeholder 2"/>
          <p:cNvSpPr>
            <a:spLocks noGrp="1"/>
          </p:cNvSpPr>
          <p:nvPr>
            <p:ph idx="1"/>
          </p:nvPr>
        </p:nvSpPr>
        <p:spPr>
          <a:xfrm>
            <a:off x="100013" y="847725"/>
            <a:ext cx="8229600" cy="5711825"/>
          </a:xfrm>
        </p:spPr>
        <p:txBody>
          <a:bodyPr/>
          <a:lstStyle/>
          <a:p>
            <a:r>
              <a:rPr lang="en-US" altLang="zh-CN" sz="2000" smtClean="0">
                <a:ea typeface="宋体" charset="-122"/>
              </a:rPr>
              <a:t>Myth 1: If You Build it, They Will Come</a:t>
            </a:r>
          </a:p>
          <a:p>
            <a:pPr lvl="1"/>
            <a:r>
              <a:rPr lang="en-US" altLang="zh-CN" sz="2000" smtClean="0">
                <a:ea typeface="宋体" charset="-122"/>
              </a:rPr>
              <a:t>No.</a:t>
            </a:r>
          </a:p>
          <a:p>
            <a:pPr lvl="1"/>
            <a:r>
              <a:rPr lang="en-US" altLang="zh-CN" sz="2000" smtClean="0">
                <a:ea typeface="宋体" charset="-122"/>
              </a:rPr>
              <a:t>If it were that easy, all SEO professionals would be writers or out of work. Unfortunately, while great writing and great content is a large part of SEO and something your site definitely needs, it also needs links, a strong technical base, fast page downloads, and the list goes on and on.</a:t>
            </a:r>
          </a:p>
          <a:p>
            <a:r>
              <a:rPr lang="en-US" altLang="zh-CN" sz="2000" smtClean="0">
                <a:ea typeface="宋体" charset="-122"/>
              </a:rPr>
              <a:t>Myth 2: Link Building is Dead</a:t>
            </a:r>
          </a:p>
          <a:p>
            <a:pPr lvl="1"/>
            <a:r>
              <a:rPr lang="en-US" altLang="zh-CN" sz="2000" smtClean="0">
                <a:ea typeface="宋体" charset="-122"/>
              </a:rPr>
              <a:t>Links are not dead. You need links. </a:t>
            </a:r>
          </a:p>
          <a:p>
            <a:pPr lvl="1"/>
            <a:r>
              <a:rPr lang="en-US" altLang="zh-CN" sz="2000" smtClean="0">
                <a:ea typeface="宋体" charset="-122"/>
              </a:rPr>
              <a:t>example, let's say you sponsor a charity event every year, making sure to tie that in with local news, press coverage, and maybe the charity's own news release. All tied back to your site.</a:t>
            </a:r>
          </a:p>
          <a:p>
            <a:r>
              <a:rPr lang="en-US" altLang="zh-CN" sz="2000" smtClean="0">
                <a:ea typeface="宋体" charset="-122"/>
              </a:rPr>
              <a:t>Myth 3: Using Google Analytics Lets Google Spy On You</a:t>
            </a:r>
          </a:p>
          <a:p>
            <a:pPr lvl="1"/>
            <a:r>
              <a:rPr lang="en-US" altLang="zh-CN" sz="2000" smtClean="0">
                <a:ea typeface="宋体" charset="-122"/>
              </a:rPr>
              <a:t>Analytics is a must-have. Yet so often we hear that a client isn't putting Google Analytics on their site because Google spies on them, so they fly blind.</a:t>
            </a:r>
          </a:p>
          <a:p>
            <a:pPr lvl="1"/>
            <a:r>
              <a:rPr lang="en-US" altLang="zh-CN" sz="2000" smtClean="0">
                <a:ea typeface="宋体" charset="-122"/>
              </a:rPr>
              <a:t>Not always</a:t>
            </a:r>
          </a:p>
          <a:p>
            <a:pPr lvl="1">
              <a:buFontTx/>
              <a:buNone/>
            </a:pPr>
            <a:endParaRPr lang="en-US" altLang="zh-CN" smtClean="0">
              <a:ea typeface="宋体" charset="-122"/>
            </a:endParaRPr>
          </a:p>
          <a:p>
            <a:pPr>
              <a:buFontTx/>
              <a:buNone/>
            </a:pPr>
            <a:endParaRPr lang="en-US" altLang="zh-CN" b="0" smtClean="0">
              <a:ea typeface="宋体" charset="-122"/>
            </a:endParaRPr>
          </a:p>
        </p:txBody>
      </p:sp>
      <p:sp>
        <p:nvSpPr>
          <p:cNvPr id="158724" name="Slide Number Placeholder 3"/>
          <p:cNvSpPr>
            <a:spLocks noGrp="1"/>
          </p:cNvSpPr>
          <p:nvPr>
            <p:ph type="sldNum" sz="quarter" idx="12"/>
          </p:nvPr>
        </p:nvSpPr>
        <p:spPr>
          <a:noFill/>
        </p:spPr>
        <p:txBody>
          <a:bodyPr/>
          <a:lstStyle/>
          <a:p>
            <a:fld id="{A18AFBF6-0CC3-4276-A99F-2A395B114E65}" type="slidenum">
              <a:rPr lang="en-US" altLang="zh-CN">
                <a:ea typeface="宋体" charset="-122"/>
              </a:rPr>
              <a:pPr/>
              <a:t>78</a:t>
            </a:fld>
            <a:endParaRPr lang="en-US" altLang="zh-CN">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SEO MYTHS</a:t>
            </a:r>
            <a:endParaRPr lang="en-US" dirty="0"/>
          </a:p>
        </p:txBody>
      </p:sp>
      <p:sp>
        <p:nvSpPr>
          <p:cNvPr id="3" name="Content Placeholder 2"/>
          <p:cNvSpPr>
            <a:spLocks noGrp="1"/>
          </p:cNvSpPr>
          <p:nvPr>
            <p:ph idx="1"/>
          </p:nvPr>
        </p:nvSpPr>
        <p:spPr>
          <a:xfrm>
            <a:off x="457200" y="1127125"/>
            <a:ext cx="8594725" cy="5730875"/>
          </a:xfrm>
        </p:spPr>
        <p:txBody>
          <a:bodyPr/>
          <a:lstStyle/>
          <a:p>
            <a:r>
              <a:rPr lang="en-US" altLang="zh-CN" smtClean="0">
                <a:ea typeface="宋体" charset="-122"/>
              </a:rPr>
              <a:t>Myth 4: Ranking (Positioning) Doesn't Matter</a:t>
            </a:r>
          </a:p>
          <a:p>
            <a:pPr lvl="1"/>
            <a:r>
              <a:rPr lang="en-US" altLang="zh-CN" smtClean="0">
                <a:ea typeface="宋体" charset="-122"/>
              </a:rPr>
              <a:t>You've probably heard this before: "We don't care about ranking. Traffic is what we measure." While there is truth in this, it's also a bit deceptive.</a:t>
            </a:r>
          </a:p>
          <a:p>
            <a:pPr lvl="1"/>
            <a:r>
              <a:rPr lang="en-US" altLang="zh-CN" smtClean="0">
                <a:ea typeface="宋体" charset="-122"/>
              </a:rPr>
              <a:t>converting traffic </a:t>
            </a:r>
            <a:r>
              <a:rPr lang="en-US" altLang="zh-CN" i="1" smtClean="0">
                <a:ea typeface="宋体" charset="-122"/>
              </a:rPr>
              <a:t>is</a:t>
            </a:r>
            <a:r>
              <a:rPr lang="en-US" altLang="zh-CN" smtClean="0">
                <a:ea typeface="宋体" charset="-122"/>
              </a:rPr>
              <a:t> the </a:t>
            </a:r>
            <a:r>
              <a:rPr lang="en-US" altLang="zh-CN" i="1" smtClean="0">
                <a:ea typeface="宋体" charset="-122"/>
              </a:rPr>
              <a:t>most</a:t>
            </a:r>
            <a:r>
              <a:rPr lang="en-US" altLang="zh-CN" smtClean="0">
                <a:ea typeface="宋体" charset="-122"/>
              </a:rPr>
              <a:t> important metric when measuring the ROI of you investment dollars, the difference between 1st and 5th and 5th and 10th</a:t>
            </a:r>
            <a:r>
              <a:rPr lang="en-US" altLang="zh-CN" i="1" smtClean="0">
                <a:ea typeface="宋体" charset="-122"/>
              </a:rPr>
              <a:t>greatly</a:t>
            </a:r>
            <a:r>
              <a:rPr lang="en-US" altLang="zh-CN" smtClean="0">
                <a:ea typeface="宋体" charset="-122"/>
              </a:rPr>
              <a:t> affects the flow and amount of that traffic</a:t>
            </a:r>
          </a:p>
          <a:p>
            <a:r>
              <a:rPr lang="en-US" altLang="zh-CN" smtClean="0">
                <a:ea typeface="宋体" charset="-122"/>
              </a:rPr>
              <a:t>Myth 5: Social is the New Link Building</a:t>
            </a:r>
          </a:p>
          <a:p>
            <a:pPr lvl="1"/>
            <a:r>
              <a:rPr lang="en-US" altLang="zh-CN" smtClean="0">
                <a:ea typeface="宋体" charset="-122"/>
              </a:rPr>
              <a:t>No. Can you get links from social, yes, once they leave the walled garden, but not from sharing itself (Google+ excluded here).</a:t>
            </a:r>
          </a:p>
          <a:p>
            <a:pPr lvl="1"/>
            <a:r>
              <a:rPr lang="en-US" altLang="zh-CN" smtClean="0">
                <a:ea typeface="宋体" charset="-122"/>
              </a:rPr>
              <a:t>Social is not the new link building; link building is the new link building,</a:t>
            </a:r>
          </a:p>
          <a:p>
            <a:pPr lvl="1"/>
            <a:endParaRPr lang="en-US" altLang="zh-CN" smtClean="0">
              <a:ea typeface="宋体" charset="-122"/>
            </a:endParaRPr>
          </a:p>
          <a:p>
            <a:endParaRPr lang="en-US" altLang="zh-CN" smtClean="0">
              <a:ea typeface="宋体" charset="-122"/>
            </a:endParaRPr>
          </a:p>
        </p:txBody>
      </p:sp>
      <p:sp>
        <p:nvSpPr>
          <p:cNvPr id="160771" name="Slide Number Placeholder 3"/>
          <p:cNvSpPr>
            <a:spLocks noGrp="1"/>
          </p:cNvSpPr>
          <p:nvPr>
            <p:ph type="sldNum" sz="quarter" idx="12"/>
          </p:nvPr>
        </p:nvSpPr>
        <p:spPr>
          <a:noFill/>
        </p:spPr>
        <p:txBody>
          <a:bodyPr/>
          <a:lstStyle/>
          <a:p>
            <a:fld id="{C23A5E36-2FB1-4B1F-B054-AA75F3E965C0}" type="slidenum">
              <a:rPr lang="en-US" altLang="zh-CN">
                <a:ea typeface="宋体" charset="-122"/>
              </a:rPr>
              <a:pPr/>
              <a:t>79</a:t>
            </a:fld>
            <a:endParaRPr lang="en-US" altLang="zh-CN">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09550" y="161925"/>
            <a:ext cx="8534400" cy="1016000"/>
          </a:xfrm>
        </p:spPr>
        <p:txBody>
          <a:bodyPr/>
          <a:lstStyle/>
          <a:p>
            <a:pPr>
              <a:defRPr/>
            </a:pPr>
            <a:r>
              <a:rPr lang="en-US" dirty="0" smtClean="0"/>
              <a:t>Top internet Sites</a:t>
            </a:r>
            <a:endParaRPr lang="en-US" dirty="0"/>
          </a:p>
        </p:txBody>
      </p:sp>
      <p:sp>
        <p:nvSpPr>
          <p:cNvPr id="24578" name="Slide Number Placeholder 1"/>
          <p:cNvSpPr>
            <a:spLocks noGrp="1"/>
          </p:cNvSpPr>
          <p:nvPr>
            <p:ph type="sldNum" sz="quarter" idx="11"/>
          </p:nvPr>
        </p:nvSpPr>
        <p:spPr>
          <a:noFill/>
        </p:spPr>
        <p:txBody>
          <a:bodyPr/>
          <a:lstStyle/>
          <a:p>
            <a:fld id="{44C0F95D-1A18-4502-83CA-5F4AE423D0AB}" type="slidenum">
              <a:rPr lang="en-US" altLang="zh-CN">
                <a:ea typeface="宋体" charset="-122"/>
              </a:rPr>
              <a:pPr/>
              <a:t>8</a:t>
            </a:fld>
            <a:endParaRPr lang="en-US" altLang="zh-CN">
              <a:ea typeface="宋体" charset="-122"/>
            </a:endParaRPr>
          </a:p>
        </p:txBody>
      </p:sp>
      <p:pic>
        <p:nvPicPr>
          <p:cNvPr id="24579" name="Picture 2"/>
          <p:cNvPicPr>
            <a:picLocks noChangeAspect="1" noChangeArrowheads="1"/>
          </p:cNvPicPr>
          <p:nvPr/>
        </p:nvPicPr>
        <p:blipFill>
          <a:blip r:embed="rId3"/>
          <a:srcRect/>
          <a:stretch>
            <a:fillRect/>
          </a:stretch>
        </p:blipFill>
        <p:spPr bwMode="auto">
          <a:xfrm>
            <a:off x="1073150" y="796925"/>
            <a:ext cx="8051800" cy="6034088"/>
          </a:xfrm>
          <a:prstGeom prst="rect">
            <a:avLst/>
          </a:prstGeom>
          <a:noFill/>
          <a:ln w="9525">
            <a:noFill/>
            <a:miter lim="800000"/>
            <a:headEnd/>
            <a:tailEnd/>
          </a:ln>
        </p:spPr>
      </p:pic>
      <p:sp>
        <p:nvSpPr>
          <p:cNvPr id="24580" name="TextBox 5"/>
          <p:cNvSpPr txBox="1">
            <a:spLocks noChangeArrowheads="1"/>
          </p:cNvSpPr>
          <p:nvPr/>
        </p:nvSpPr>
        <p:spPr bwMode="auto">
          <a:xfrm>
            <a:off x="128588" y="3128963"/>
            <a:ext cx="2282825" cy="369887"/>
          </a:xfrm>
          <a:prstGeom prst="rect">
            <a:avLst/>
          </a:prstGeom>
          <a:noFill/>
          <a:ln w="9525">
            <a:noFill/>
            <a:miter lim="800000"/>
            <a:headEnd/>
            <a:tailEnd/>
          </a:ln>
        </p:spPr>
        <p:txBody>
          <a:bodyPr>
            <a:spAutoFit/>
          </a:bodyPr>
          <a:lstStyle/>
          <a:p>
            <a:r>
              <a:rPr lang="en-US" altLang="zh-CN"/>
              <a:t>WordPress is #34</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SEO Stats</a:t>
            </a:r>
            <a:endParaRPr lang="en-US" dirty="0"/>
          </a:p>
        </p:txBody>
      </p:sp>
      <p:sp>
        <p:nvSpPr>
          <p:cNvPr id="3" name="Content Placeholder 2"/>
          <p:cNvSpPr>
            <a:spLocks noGrp="1"/>
          </p:cNvSpPr>
          <p:nvPr>
            <p:ph idx="1"/>
          </p:nvPr>
        </p:nvSpPr>
        <p:spPr>
          <a:xfrm>
            <a:off x="457200" y="1600200"/>
            <a:ext cx="8153400" cy="4525963"/>
          </a:xfrm>
        </p:spPr>
        <p:txBody>
          <a:bodyPr>
            <a:normAutofit/>
          </a:bodyPr>
          <a:lstStyle/>
          <a:p>
            <a:pPr>
              <a:lnSpc>
                <a:spcPct val="90000"/>
              </a:lnSpc>
            </a:pPr>
            <a:r>
              <a:rPr lang="en-US" altLang="zh-CN" smtClean="0">
                <a:ea typeface="宋体" charset="-122"/>
              </a:rPr>
              <a:t>Americans performed 19.4 Billion searches in</a:t>
            </a:r>
            <a:br>
              <a:rPr lang="en-US" altLang="zh-CN" smtClean="0">
                <a:ea typeface="宋体" charset="-122"/>
              </a:rPr>
            </a:br>
            <a:r>
              <a:rPr lang="en-US" altLang="zh-CN" smtClean="0">
                <a:ea typeface="宋体" charset="-122"/>
              </a:rPr>
              <a:t> March 2014 </a:t>
            </a:r>
          </a:p>
          <a:p>
            <a:pPr>
              <a:lnSpc>
                <a:spcPct val="90000"/>
              </a:lnSpc>
            </a:pPr>
            <a:r>
              <a:rPr lang="en-US" altLang="zh-CN" smtClean="0">
                <a:ea typeface="宋体" charset="-122"/>
              </a:rPr>
              <a:t>Google did 13.1 Billion of those (~67.5% US mkt)</a:t>
            </a:r>
          </a:p>
          <a:p>
            <a:pPr>
              <a:lnSpc>
                <a:spcPct val="90000"/>
              </a:lnSpc>
            </a:pPr>
            <a:r>
              <a:rPr lang="en-US" altLang="zh-CN" smtClean="0">
                <a:ea typeface="宋体" charset="-122"/>
              </a:rPr>
              <a:t>MS 3.6 Billion  (18.6%)</a:t>
            </a:r>
          </a:p>
          <a:p>
            <a:pPr>
              <a:lnSpc>
                <a:spcPct val="90000"/>
              </a:lnSpc>
            </a:pPr>
            <a:r>
              <a:rPr lang="en-US" altLang="zh-CN" smtClean="0">
                <a:ea typeface="宋体" charset="-122"/>
              </a:rPr>
              <a:t>Yahoo 2. Billion</a:t>
            </a:r>
          </a:p>
          <a:p>
            <a:pPr>
              <a:lnSpc>
                <a:spcPct val="90000"/>
              </a:lnSpc>
            </a:pPr>
            <a:r>
              <a:rPr lang="en-US" altLang="zh-CN" smtClean="0">
                <a:ea typeface="宋体" charset="-122"/>
              </a:rPr>
              <a:t>Ask 478 Million</a:t>
            </a:r>
          </a:p>
          <a:p>
            <a:pPr>
              <a:lnSpc>
                <a:spcPct val="90000"/>
              </a:lnSpc>
            </a:pPr>
            <a:r>
              <a:rPr lang="en-US" altLang="zh-CN" smtClean="0">
                <a:ea typeface="宋体" charset="-122"/>
              </a:rPr>
              <a:t>AOL 259 Million</a:t>
            </a:r>
          </a:p>
          <a:p>
            <a:pPr>
              <a:lnSpc>
                <a:spcPct val="90000"/>
              </a:lnSpc>
            </a:pPr>
            <a:endParaRPr lang="en-US" altLang="zh-CN" smtClean="0">
              <a:ea typeface="宋体" charset="-122"/>
            </a:endParaRPr>
          </a:p>
          <a:p>
            <a:pPr>
              <a:lnSpc>
                <a:spcPct val="90000"/>
              </a:lnSpc>
            </a:pPr>
            <a:r>
              <a:rPr lang="en-US" altLang="zh-CN" smtClean="0">
                <a:ea typeface="宋体" charset="-122"/>
              </a:rPr>
              <a:t>Global – Google 100 Billion searches /month (83%)</a:t>
            </a:r>
          </a:p>
        </p:txBody>
      </p:sp>
      <p:sp>
        <p:nvSpPr>
          <p:cNvPr id="162819" name="Slide Number Placeholder 4"/>
          <p:cNvSpPr>
            <a:spLocks noGrp="1"/>
          </p:cNvSpPr>
          <p:nvPr>
            <p:ph type="sldNum" sz="quarter" idx="12"/>
          </p:nvPr>
        </p:nvSpPr>
        <p:spPr>
          <a:noFill/>
        </p:spPr>
        <p:txBody>
          <a:bodyPr/>
          <a:lstStyle/>
          <a:p>
            <a:fld id="{D5B6B2DD-798B-40C6-923B-7153297423D3}" type="slidenum">
              <a:rPr lang="en-US" altLang="zh-CN">
                <a:ea typeface="宋体" charset="-122"/>
              </a:rPr>
              <a:pPr/>
              <a:t>80</a:t>
            </a:fld>
            <a:endParaRPr lang="en-US" altLang="zh-CN">
              <a:ea typeface="宋体" charset="-122"/>
            </a:endParaRPr>
          </a:p>
        </p:txBody>
      </p:sp>
      <p:sp>
        <p:nvSpPr>
          <p:cNvPr id="162820" name="Rectangle 3"/>
          <p:cNvSpPr>
            <a:spLocks noChangeArrowheads="1"/>
          </p:cNvSpPr>
          <p:nvPr/>
        </p:nvSpPr>
        <p:spPr bwMode="auto">
          <a:xfrm>
            <a:off x="327025" y="6494463"/>
            <a:ext cx="6845300" cy="230187"/>
          </a:xfrm>
          <a:prstGeom prst="rect">
            <a:avLst/>
          </a:prstGeom>
          <a:noFill/>
          <a:ln w="9525">
            <a:noFill/>
            <a:miter lim="800000"/>
            <a:headEnd/>
            <a:tailEnd/>
          </a:ln>
        </p:spPr>
        <p:txBody>
          <a:bodyPr>
            <a:spAutoFit/>
          </a:bodyPr>
          <a:lstStyle/>
          <a:p>
            <a:r>
              <a:rPr lang="en-US" altLang="zh-CN" sz="900">
                <a:hlinkClick r:id="rId3"/>
              </a:rPr>
              <a:t>https://www.comscore.com/Insights/Press_Releases/2014/4/comScore_Releases_March_2014_U.S._Search_Engine_Rankings</a:t>
            </a:r>
            <a:r>
              <a:rPr lang="en-US" altLang="zh-CN" sz="90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3000"/>
                                        <p:tgtEl>
                                          <p:spTgt spid="3">
                                            <p:txEl>
                                              <p:pRg st="0" end="0"/>
                                            </p:txEl>
                                          </p:spTgt>
                                        </p:tgtEl>
                                      </p:cBhvr>
                                    </p:animEffect>
                                  </p:childTnLst>
                                </p:cTn>
                              </p:par>
                            </p:childTnLst>
                          </p:cTn>
                        </p:par>
                        <p:par>
                          <p:cTn id="8" fill="hold">
                            <p:stCondLst>
                              <p:cond delay="30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3000"/>
                                        <p:tgtEl>
                                          <p:spTgt spid="3">
                                            <p:txEl>
                                              <p:pRg st="1" end="1"/>
                                            </p:txEl>
                                          </p:spTgt>
                                        </p:tgtEl>
                                      </p:cBhvr>
                                    </p:animEffect>
                                  </p:childTnLst>
                                </p:cTn>
                              </p:par>
                            </p:childTnLst>
                          </p:cTn>
                        </p:par>
                        <p:par>
                          <p:cTn id="12" fill="hold">
                            <p:stCondLst>
                              <p:cond delay="6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3000"/>
                                        <p:tgtEl>
                                          <p:spTgt spid="3">
                                            <p:txEl>
                                              <p:pRg st="2" end="2"/>
                                            </p:txEl>
                                          </p:spTgt>
                                        </p:tgtEl>
                                      </p:cBhvr>
                                    </p:animEffect>
                                  </p:childTnLst>
                                </p:cTn>
                              </p:par>
                            </p:childTnLst>
                          </p:cTn>
                        </p:par>
                        <p:par>
                          <p:cTn id="16" fill="hold">
                            <p:stCondLst>
                              <p:cond delay="90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3000"/>
                                        <p:tgtEl>
                                          <p:spTgt spid="3">
                                            <p:txEl>
                                              <p:pRg st="3" end="3"/>
                                            </p:txEl>
                                          </p:spTgt>
                                        </p:tgtEl>
                                      </p:cBhvr>
                                    </p:animEffect>
                                  </p:childTnLst>
                                </p:cTn>
                              </p:par>
                            </p:childTnLst>
                          </p:cTn>
                        </p:par>
                        <p:par>
                          <p:cTn id="20" fill="hold">
                            <p:stCondLst>
                              <p:cond delay="12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3000"/>
                                        <p:tgtEl>
                                          <p:spTgt spid="3">
                                            <p:txEl>
                                              <p:pRg st="4" end="4"/>
                                            </p:txEl>
                                          </p:spTgt>
                                        </p:tgtEl>
                                      </p:cBhvr>
                                    </p:animEffect>
                                  </p:childTnLst>
                                </p:cTn>
                              </p:par>
                            </p:childTnLst>
                          </p:cTn>
                        </p:par>
                        <p:par>
                          <p:cTn id="24" fill="hold">
                            <p:stCondLst>
                              <p:cond delay="150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3000"/>
                                        <p:tgtEl>
                                          <p:spTgt spid="3">
                                            <p:txEl>
                                              <p:pRg st="5" end="5"/>
                                            </p:txEl>
                                          </p:spTgt>
                                        </p:tgtEl>
                                      </p:cBhvr>
                                    </p:animEffect>
                                  </p:childTnLst>
                                </p:cTn>
                              </p:par>
                            </p:childTnLst>
                          </p:cTn>
                        </p:par>
                        <p:par>
                          <p:cTn id="28" fill="hold">
                            <p:stCondLst>
                              <p:cond delay="18000"/>
                            </p:stCondLst>
                            <p:childTnLst>
                              <p:par>
                                <p:cTn id="29" presetID="10" presetClass="entr" presetSubtype="0" fill="hold" nodeType="after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3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Interesting facts</a:t>
            </a:r>
            <a:endParaRPr lang="en-US" dirty="0"/>
          </a:p>
        </p:txBody>
      </p:sp>
      <p:sp>
        <p:nvSpPr>
          <p:cNvPr id="3" name="Content Placeholder 2"/>
          <p:cNvSpPr>
            <a:spLocks noGrp="1"/>
          </p:cNvSpPr>
          <p:nvPr>
            <p:ph idx="1"/>
          </p:nvPr>
        </p:nvSpPr>
        <p:spPr/>
        <p:txBody>
          <a:bodyPr/>
          <a:lstStyle/>
          <a:p>
            <a:r>
              <a:rPr lang="en-US" altLang="zh-CN" smtClean="0">
                <a:ea typeface="宋体" charset="-122"/>
              </a:rPr>
              <a:t>76 % of respondents use SE to find local businesses</a:t>
            </a:r>
          </a:p>
          <a:p>
            <a:r>
              <a:rPr lang="en-US" altLang="zh-CN" smtClean="0">
                <a:ea typeface="宋体" charset="-122"/>
              </a:rPr>
              <a:t>57% use Internet Yellow Pages</a:t>
            </a:r>
          </a:p>
          <a:p>
            <a:r>
              <a:rPr lang="en-US" altLang="zh-CN" smtClean="0">
                <a:ea typeface="宋体" charset="-122"/>
              </a:rPr>
              <a:t>23% used Online Social Networks to find businesses</a:t>
            </a:r>
          </a:p>
          <a:p>
            <a:r>
              <a:rPr lang="en-US" altLang="zh-CN" smtClean="0">
                <a:ea typeface="宋体" charset="-122"/>
              </a:rPr>
              <a:t>Google does 87.1% of US Mobile search</a:t>
            </a:r>
          </a:p>
          <a:p>
            <a:r>
              <a:rPr lang="en-US" altLang="zh-CN" smtClean="0">
                <a:ea typeface="宋体" charset="-122"/>
              </a:rPr>
              <a:t>80% look online and make a purchase in person</a:t>
            </a:r>
          </a:p>
          <a:p>
            <a:endParaRPr lang="en-US" altLang="zh-CN" smtClean="0">
              <a:ea typeface="宋体" charset="-122"/>
            </a:endParaRPr>
          </a:p>
          <a:p>
            <a:endParaRPr lang="en-US" altLang="zh-CN" smtClean="0">
              <a:ea typeface="宋体" charset="-122"/>
            </a:endParaRPr>
          </a:p>
        </p:txBody>
      </p:sp>
      <p:sp>
        <p:nvSpPr>
          <p:cNvPr id="164867" name="Slide Number Placeholder 4"/>
          <p:cNvSpPr>
            <a:spLocks noGrp="1"/>
          </p:cNvSpPr>
          <p:nvPr>
            <p:ph type="sldNum" sz="quarter" idx="12"/>
          </p:nvPr>
        </p:nvSpPr>
        <p:spPr>
          <a:noFill/>
        </p:spPr>
        <p:txBody>
          <a:bodyPr/>
          <a:lstStyle/>
          <a:p>
            <a:fld id="{3AA4A9EE-2827-43F2-A760-8330C9023F77}" type="slidenum">
              <a:rPr lang="en-US" altLang="zh-CN">
                <a:ea typeface="宋体" charset="-122"/>
              </a:rPr>
              <a:pPr/>
              <a:t>81</a:t>
            </a:fld>
            <a:endParaRPr lang="en-US" altLang="zh-CN">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3000"/>
                                        <p:tgtEl>
                                          <p:spTgt spid="3">
                                            <p:txEl>
                                              <p:pRg st="0" end="0"/>
                                            </p:txEl>
                                          </p:spTgt>
                                        </p:tgtEl>
                                      </p:cBhvr>
                                    </p:animEffect>
                                  </p:childTnLst>
                                </p:cTn>
                              </p:par>
                            </p:childTnLst>
                          </p:cTn>
                        </p:par>
                        <p:par>
                          <p:cTn id="8" fill="hold">
                            <p:stCondLst>
                              <p:cond delay="30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3000"/>
                                        <p:tgtEl>
                                          <p:spTgt spid="3">
                                            <p:txEl>
                                              <p:pRg st="1" end="1"/>
                                            </p:txEl>
                                          </p:spTgt>
                                        </p:tgtEl>
                                      </p:cBhvr>
                                    </p:animEffect>
                                  </p:childTnLst>
                                </p:cTn>
                              </p:par>
                            </p:childTnLst>
                          </p:cTn>
                        </p:par>
                        <p:par>
                          <p:cTn id="12" fill="hold">
                            <p:stCondLst>
                              <p:cond delay="6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3000"/>
                                        <p:tgtEl>
                                          <p:spTgt spid="3">
                                            <p:txEl>
                                              <p:pRg st="2" end="2"/>
                                            </p:txEl>
                                          </p:spTgt>
                                        </p:tgtEl>
                                      </p:cBhvr>
                                    </p:animEffect>
                                  </p:childTnLst>
                                </p:cTn>
                              </p:par>
                            </p:childTnLst>
                          </p:cTn>
                        </p:par>
                        <p:par>
                          <p:cTn id="16" fill="hold">
                            <p:stCondLst>
                              <p:cond delay="90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3000"/>
                                        <p:tgtEl>
                                          <p:spTgt spid="3">
                                            <p:txEl>
                                              <p:pRg st="3" end="3"/>
                                            </p:txEl>
                                          </p:spTgt>
                                        </p:tgtEl>
                                      </p:cBhvr>
                                    </p:animEffect>
                                  </p:childTnLst>
                                </p:cTn>
                              </p:par>
                            </p:childTnLst>
                          </p:cTn>
                        </p:par>
                        <p:par>
                          <p:cTn id="20" fill="hold">
                            <p:stCondLst>
                              <p:cond delay="12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3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Mobile Impact</a:t>
            </a:r>
            <a:endParaRPr lang="en-US" dirty="0"/>
          </a:p>
        </p:txBody>
      </p:sp>
      <p:sp>
        <p:nvSpPr>
          <p:cNvPr id="3" name="Content Placeholder 2"/>
          <p:cNvSpPr>
            <a:spLocks noGrp="1"/>
          </p:cNvSpPr>
          <p:nvPr>
            <p:ph idx="1"/>
          </p:nvPr>
        </p:nvSpPr>
        <p:spPr>
          <a:xfrm>
            <a:off x="350838" y="1012825"/>
            <a:ext cx="8229600" cy="4525963"/>
          </a:xfrm>
        </p:spPr>
        <p:txBody>
          <a:bodyPr/>
          <a:lstStyle/>
          <a:p>
            <a:r>
              <a:rPr lang="en-US" altLang="zh-CN" smtClean="0">
                <a:ea typeface="宋体" charset="-122"/>
              </a:rPr>
              <a:t>Yelp says 35% of all its searches are done on mobile devices (about 690 million/day )</a:t>
            </a:r>
          </a:p>
          <a:p>
            <a:r>
              <a:rPr lang="en-US" altLang="zh-CN" smtClean="0">
                <a:ea typeface="宋体" charset="-122"/>
              </a:rPr>
              <a:t>64% of smartphone (44% tablet) make a purchase within the hour for restaurant category searches (85% eventually converted)</a:t>
            </a:r>
          </a:p>
          <a:p>
            <a:endParaRPr lang="en-US" altLang="zh-CN" smtClean="0">
              <a:ea typeface="宋体" charset="-122"/>
            </a:endParaRPr>
          </a:p>
          <a:p>
            <a:endParaRPr lang="en-US" altLang="zh-CN" smtClean="0">
              <a:ea typeface="宋体" charset="-122"/>
            </a:endParaRPr>
          </a:p>
        </p:txBody>
      </p:sp>
      <p:sp>
        <p:nvSpPr>
          <p:cNvPr id="166915" name="Slide Number Placeholder 4"/>
          <p:cNvSpPr>
            <a:spLocks noGrp="1"/>
          </p:cNvSpPr>
          <p:nvPr>
            <p:ph type="sldNum" sz="quarter" idx="12"/>
          </p:nvPr>
        </p:nvSpPr>
        <p:spPr>
          <a:noFill/>
        </p:spPr>
        <p:txBody>
          <a:bodyPr/>
          <a:lstStyle/>
          <a:p>
            <a:fld id="{1CBFA2D1-8F64-4339-A692-8492DEB028CC}" type="slidenum">
              <a:rPr lang="en-US" altLang="zh-CN">
                <a:ea typeface="宋体" charset="-122"/>
              </a:rPr>
              <a:pPr/>
              <a:t>82</a:t>
            </a:fld>
            <a:endParaRPr lang="en-US" altLang="zh-CN">
              <a:ea typeface="宋体" charset="-122"/>
            </a:endParaRPr>
          </a:p>
        </p:txBody>
      </p:sp>
      <p:grpSp>
        <p:nvGrpSpPr>
          <p:cNvPr id="8" name="Group 7"/>
          <p:cNvGrpSpPr>
            <a:grpSpLocks/>
          </p:cNvGrpSpPr>
          <p:nvPr/>
        </p:nvGrpSpPr>
        <p:grpSpPr bwMode="auto">
          <a:xfrm>
            <a:off x="304800" y="3744913"/>
            <a:ext cx="7886700" cy="2862262"/>
            <a:chOff x="304800" y="3744228"/>
            <a:chExt cx="7886299" cy="2862364"/>
          </a:xfrm>
        </p:grpSpPr>
        <p:pic>
          <p:nvPicPr>
            <p:cNvPr id="166917" name="Picture 2"/>
            <p:cNvPicPr>
              <a:picLocks noChangeAspect="1" noChangeArrowheads="1"/>
            </p:cNvPicPr>
            <p:nvPr/>
          </p:nvPicPr>
          <p:blipFill>
            <a:blip r:embed="rId3"/>
            <a:srcRect/>
            <a:stretch>
              <a:fillRect/>
            </a:stretch>
          </p:blipFill>
          <p:spPr bwMode="auto">
            <a:xfrm>
              <a:off x="3467654" y="3744228"/>
              <a:ext cx="4723445" cy="2862364"/>
            </a:xfrm>
            <a:prstGeom prst="rect">
              <a:avLst/>
            </a:prstGeom>
            <a:noFill/>
            <a:ln w="9525">
              <a:noFill/>
              <a:miter lim="800000"/>
              <a:headEnd/>
              <a:tailEnd/>
            </a:ln>
          </p:spPr>
        </p:pic>
        <p:sp>
          <p:nvSpPr>
            <p:cNvPr id="166918" name="TextBox 3"/>
            <p:cNvSpPr txBox="1">
              <a:spLocks noChangeArrowheads="1"/>
            </p:cNvSpPr>
            <p:nvPr/>
          </p:nvSpPr>
          <p:spPr bwMode="auto">
            <a:xfrm>
              <a:off x="304800" y="4088524"/>
              <a:ext cx="2627586" cy="369332"/>
            </a:xfrm>
            <a:prstGeom prst="rect">
              <a:avLst/>
            </a:prstGeom>
            <a:noFill/>
            <a:ln w="9525">
              <a:noFill/>
              <a:miter lim="800000"/>
              <a:headEnd/>
              <a:tailEnd/>
            </a:ln>
          </p:spPr>
          <p:txBody>
            <a:bodyPr>
              <a:spAutoFit/>
            </a:bodyPr>
            <a:lstStyle/>
            <a:p>
              <a:r>
                <a:rPr lang="en-US" altLang="zh-CN"/>
                <a:t>Food/Restaurant</a:t>
              </a:r>
            </a:p>
          </p:txBody>
        </p:sp>
        <p:sp>
          <p:nvSpPr>
            <p:cNvPr id="166919" name="TextBox 5"/>
            <p:cNvSpPr txBox="1">
              <a:spLocks noChangeArrowheads="1"/>
            </p:cNvSpPr>
            <p:nvPr/>
          </p:nvSpPr>
          <p:spPr bwMode="auto">
            <a:xfrm>
              <a:off x="304800" y="4866290"/>
              <a:ext cx="2753710" cy="369332"/>
            </a:xfrm>
            <a:prstGeom prst="rect">
              <a:avLst/>
            </a:prstGeom>
            <a:noFill/>
            <a:ln w="9525">
              <a:noFill/>
              <a:miter lim="800000"/>
              <a:headEnd/>
              <a:tailEnd/>
            </a:ln>
          </p:spPr>
          <p:txBody>
            <a:bodyPr>
              <a:spAutoFit/>
            </a:bodyPr>
            <a:lstStyle/>
            <a:p>
              <a:r>
                <a:rPr lang="en-US" altLang="zh-CN"/>
                <a:t>Cars/Automobile/Truck</a:t>
              </a:r>
            </a:p>
          </p:txBody>
        </p:sp>
        <p:sp>
          <p:nvSpPr>
            <p:cNvPr id="166920" name="TextBox 6"/>
            <p:cNvSpPr txBox="1">
              <a:spLocks noChangeArrowheads="1"/>
            </p:cNvSpPr>
            <p:nvPr/>
          </p:nvSpPr>
          <p:spPr bwMode="auto">
            <a:xfrm>
              <a:off x="304800" y="5843752"/>
              <a:ext cx="2490952" cy="369332"/>
            </a:xfrm>
            <a:prstGeom prst="rect">
              <a:avLst/>
            </a:prstGeom>
            <a:noFill/>
            <a:ln w="9525">
              <a:noFill/>
              <a:miter lim="800000"/>
              <a:headEnd/>
              <a:tailEnd/>
            </a:ln>
          </p:spPr>
          <p:txBody>
            <a:bodyPr>
              <a:spAutoFit/>
            </a:bodyPr>
            <a:lstStyle/>
            <a:p>
              <a:r>
                <a:rPr lang="en-US" altLang="zh-CN"/>
                <a:t>Travel</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How Search works</a:t>
            </a:r>
            <a:endParaRPr lang="en-US" dirty="0"/>
          </a:p>
        </p:txBody>
      </p:sp>
      <p:pic>
        <p:nvPicPr>
          <p:cNvPr id="5" name="Shape">
            <a:hlinkClick r:id="" action="ppaction://media"/>
          </p:cNvPr>
          <p:cNvPicPr>
            <a:picLocks noGrp="1" noChangeAspect="1"/>
          </p:cNvPicPr>
          <p:nvPr>
            <p:ph idx="1"/>
            <a:videoFile r:link="rId1"/>
          </p:nvPr>
        </p:nvPicPr>
        <p:blipFill>
          <a:blip r:embed="rId3"/>
          <a:srcRect/>
          <a:stretch>
            <a:fillRect/>
          </a:stretch>
        </p:blipFill>
        <p:spPr>
          <a:xfrm>
            <a:off x="36513" y="1033463"/>
            <a:ext cx="9053512" cy="5092700"/>
          </a:xfrm>
        </p:spPr>
      </p:pic>
      <p:sp>
        <p:nvSpPr>
          <p:cNvPr id="168963" name="Slide Number Placeholder 3"/>
          <p:cNvSpPr>
            <a:spLocks noGrp="1"/>
          </p:cNvSpPr>
          <p:nvPr>
            <p:ph type="sldNum" sz="quarter" idx="12"/>
          </p:nvPr>
        </p:nvSpPr>
        <p:spPr>
          <a:noFill/>
        </p:spPr>
        <p:txBody>
          <a:bodyPr/>
          <a:lstStyle/>
          <a:p>
            <a:fld id="{EF67E430-A114-47D0-9C84-A5CB51F97FDB}" type="slidenum">
              <a:rPr lang="en-US" altLang="zh-CN">
                <a:ea typeface="宋体" charset="-122"/>
              </a:rPr>
              <a:pPr/>
              <a:t>83</a:t>
            </a:fld>
            <a:endParaRPr lang="en-US" altLang="zh-CN">
              <a:ea typeface="宋体" charset="-122"/>
            </a:endParaRP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550" y="161925"/>
            <a:ext cx="8534400" cy="1016000"/>
          </a:xfrm>
        </p:spPr>
        <p:txBody>
          <a:bodyPr/>
          <a:lstStyle/>
          <a:p>
            <a:endParaRPr lang="en-US" altLang="zh-CN" cap="none" smtClean="0">
              <a:ea typeface="宋体" charset="-122"/>
            </a:endParaRPr>
          </a:p>
        </p:txBody>
      </p:sp>
      <p:sp>
        <p:nvSpPr>
          <p:cNvPr id="26626" name="Slide Number Placeholder 2"/>
          <p:cNvSpPr>
            <a:spLocks noGrp="1"/>
          </p:cNvSpPr>
          <p:nvPr>
            <p:ph type="sldNum" sz="quarter" idx="11"/>
          </p:nvPr>
        </p:nvSpPr>
        <p:spPr>
          <a:noFill/>
        </p:spPr>
        <p:txBody>
          <a:bodyPr/>
          <a:lstStyle/>
          <a:p>
            <a:fld id="{514C01BA-B692-4825-9B28-C8E904840E56}" type="slidenum">
              <a:rPr lang="en-US" altLang="zh-CN">
                <a:ea typeface="宋体" charset="-122"/>
              </a:rPr>
              <a:pPr/>
              <a:t>9</a:t>
            </a:fld>
            <a:endParaRPr lang="en-US" altLang="zh-CN">
              <a:ea typeface="宋体" charset="-122"/>
            </a:endParaRPr>
          </a:p>
        </p:txBody>
      </p:sp>
      <p:pic>
        <p:nvPicPr>
          <p:cNvPr id="26627" name="Picture 2"/>
          <p:cNvPicPr>
            <a:picLocks noChangeAspect="1" noChangeArrowheads="1"/>
          </p:cNvPicPr>
          <p:nvPr/>
        </p:nvPicPr>
        <p:blipFill>
          <a:blip r:embed="rId3"/>
          <a:srcRect/>
          <a:stretch>
            <a:fillRect/>
          </a:stretch>
        </p:blipFill>
        <p:spPr bwMode="auto">
          <a:xfrm>
            <a:off x="1684338" y="65088"/>
            <a:ext cx="5773737" cy="673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solidFill>
            <a:schemeClr val="tx1"/>
          </a:solidFill>
          <a:tailEnd type="arrow"/>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33715</TotalTime>
  <Words>3308</Words>
  <Application>Microsoft Office PowerPoint</Application>
  <PresentationFormat>全屏显示(4:3)</PresentationFormat>
  <Paragraphs>629</Paragraphs>
  <Slides>83</Slides>
  <Notes>72</Notes>
  <HiddenSlides>0</HiddenSlides>
  <MMClips>1</MMClips>
  <ScaleCrop>false</ScaleCrop>
  <HeadingPairs>
    <vt:vector size="6" baseType="variant">
      <vt:variant>
        <vt:lpstr>已用的字体</vt:lpstr>
      </vt:variant>
      <vt:variant>
        <vt:i4>4</vt:i4>
      </vt:variant>
      <vt:variant>
        <vt:lpstr>演示文稿设计模板</vt:lpstr>
      </vt:variant>
      <vt:variant>
        <vt:i4>7</vt:i4>
      </vt:variant>
      <vt:variant>
        <vt:lpstr>幻灯片标题</vt:lpstr>
      </vt:variant>
      <vt:variant>
        <vt:i4>83</vt:i4>
      </vt:variant>
    </vt:vector>
  </HeadingPairs>
  <TitlesOfParts>
    <vt:vector size="94" baseType="lpstr">
      <vt:lpstr>Arial</vt:lpstr>
      <vt:lpstr>宋体</vt:lpstr>
      <vt:lpstr>Calibri</vt:lpstr>
      <vt:lpstr>Wingdings 2</vt:lpstr>
      <vt:lpstr>Default Design</vt:lpstr>
      <vt:lpstr>Default Design</vt:lpstr>
      <vt:lpstr>Default Design</vt:lpstr>
      <vt:lpstr>Default Design</vt:lpstr>
      <vt:lpstr>Default Design</vt:lpstr>
      <vt:lpstr>Default Design</vt:lpstr>
      <vt:lpstr>Default Design</vt:lpstr>
      <vt:lpstr>SOCIAL MEDIA AND THE ENTERPRISE, SEO</vt:lpstr>
      <vt:lpstr>MEMOS</vt:lpstr>
      <vt:lpstr>WEB ASSIGNMENT 5</vt:lpstr>
      <vt:lpstr>A CRITICAL REMINDER</vt:lpstr>
      <vt:lpstr>NEXT UP</vt:lpstr>
      <vt:lpstr>幻灯片 6</vt:lpstr>
      <vt:lpstr>WORLD INTERNET USAGE AND POPULATION STATISTICS –  COMPARISON BETWEEN JUNE 2012 AND JUNE 2014 </vt:lpstr>
      <vt:lpstr>TOP INTERNET SITES</vt:lpstr>
      <vt:lpstr>幻灯片 9</vt:lpstr>
      <vt:lpstr>幻灯片 10</vt:lpstr>
      <vt:lpstr>MCKINSEY GLOBAL INSTITUTE UNLOCKING VALUE AND PRODUCTIVITY THROUGH SOCIAL TECHNOLOGIES </vt:lpstr>
      <vt:lpstr>幻灯片 12</vt:lpstr>
      <vt:lpstr>幻灯片 13</vt:lpstr>
      <vt:lpstr>幻灯片 14</vt:lpstr>
      <vt:lpstr>幻灯片 15</vt:lpstr>
      <vt:lpstr>SOCIAL MEDIA USE</vt:lpstr>
      <vt:lpstr>幻灯片 17</vt:lpstr>
      <vt:lpstr>COST OF SOCIAL MEDIA STRATEGY</vt:lpstr>
      <vt:lpstr>FULL CAMPAIGN COSTS</vt:lpstr>
      <vt:lpstr>BENEFITS</vt:lpstr>
      <vt:lpstr>IMPACTS</vt:lpstr>
      <vt:lpstr>IMPACTS</vt:lpstr>
      <vt:lpstr>幻灯片 23</vt:lpstr>
      <vt:lpstr>幻灯片 24</vt:lpstr>
      <vt:lpstr>HOW ARE ENTERPRISE 2.0 AND SOCIAL MEDIA DIFFERENT?</vt:lpstr>
      <vt:lpstr>EMERGING MARKETING CHANNELS</vt:lpstr>
      <vt:lpstr>幻灯片 27</vt:lpstr>
      <vt:lpstr>BUT IS IT GOOD?</vt:lpstr>
      <vt:lpstr>幻灯片 29</vt:lpstr>
      <vt:lpstr>FOR SOCIAL TECHNOLOGIES MOBILE IS VERY IMPORTANT  -- ALMOST ESSENTIAL!</vt:lpstr>
      <vt:lpstr>TIME IS UP SIGNIFICANTLY</vt:lpstr>
      <vt:lpstr>USAGE IS UP SIGNIFICANTLY</vt:lpstr>
      <vt:lpstr>DATA TRAFFIC IS UP SIGNIFICANTLY</vt:lpstr>
      <vt:lpstr>ADVERTISING SPEND IS UP</vt:lpstr>
      <vt:lpstr>AND THE $$ WILL FOLLOW</vt:lpstr>
      <vt:lpstr>幻灯片 36</vt:lpstr>
      <vt:lpstr>幻灯片 37</vt:lpstr>
      <vt:lpstr>DEVELOPING A SM STRATEGY – DISCUSSION </vt:lpstr>
      <vt:lpstr>NEXT TOPIC</vt:lpstr>
      <vt:lpstr>SEARCH ENGINE OPTIMIZATION (SEO)</vt:lpstr>
      <vt:lpstr>WHAT IS A SEARCH ENGINE</vt:lpstr>
      <vt:lpstr>TOP EIGHT SEARCH ENGINES (US)</vt:lpstr>
      <vt:lpstr>SEARCH ENGINES</vt:lpstr>
      <vt:lpstr>EXAMPLES OF POPULAR SEARCH ENGINES</vt:lpstr>
      <vt:lpstr>WHEN GOOGLE GOES DARK</vt:lpstr>
      <vt:lpstr>SE MARKET SHARE</vt:lpstr>
      <vt:lpstr>SEARCHING 30 TRILLION PAGES, 100 BILLION TIMES PER MONTH</vt:lpstr>
      <vt:lpstr>SEO AT WORK</vt:lpstr>
      <vt:lpstr>KEYWORD USAGE</vt:lpstr>
      <vt:lpstr>幻灯片 50</vt:lpstr>
      <vt:lpstr>WHAT IS SEO</vt:lpstr>
      <vt:lpstr>WHY IS SEO IMPORTANT?</vt:lpstr>
      <vt:lpstr>ON PAGE RANKING FACTORS</vt:lpstr>
      <vt:lpstr>OFF-PAGE RANKING FACTORS</vt:lpstr>
      <vt:lpstr>RANKING FACTORS</vt:lpstr>
      <vt:lpstr>幻灯片 56</vt:lpstr>
      <vt:lpstr>TOP 5 NEGATIVE FACTORS IN RANKINGS</vt:lpstr>
      <vt:lpstr>ORGANIC?</vt:lpstr>
      <vt:lpstr>幻灯片 59</vt:lpstr>
      <vt:lpstr>WHO GETS THE CLICKS?</vt:lpstr>
      <vt:lpstr>CLICK THROUGH</vt:lpstr>
      <vt:lpstr>WHITE HAT SEO</vt:lpstr>
      <vt:lpstr>BLACK HAT SEO</vt:lpstr>
      <vt:lpstr>SO, WHAT IS THE ALGORITHM?</vt:lpstr>
      <vt:lpstr>SEO PROCESS</vt:lpstr>
      <vt:lpstr>CRAWLABLE LINK STRUCTURES</vt:lpstr>
      <vt:lpstr>ON PAGE SEO EXAMPLE</vt:lpstr>
      <vt:lpstr>TITLE TAGS</vt:lpstr>
      <vt:lpstr>URL STRUCTURES</vt:lpstr>
      <vt:lpstr>PAY PER CLICK</vt:lpstr>
      <vt:lpstr>PPC VS ORGANIC SEO</vt:lpstr>
      <vt:lpstr>MEASURING SUCCESS IN SEO</vt:lpstr>
      <vt:lpstr>SEO TOOLBOX</vt:lpstr>
      <vt:lpstr>SEO TIPS (GOOGLE)</vt:lpstr>
      <vt:lpstr>SEO TIPS (GOOGLE)</vt:lpstr>
      <vt:lpstr>SEO TIPS (GOOGLE)</vt:lpstr>
      <vt:lpstr>SEO TIPS (GOOGLE)</vt:lpstr>
      <vt:lpstr>SEO MYTHS</vt:lpstr>
      <vt:lpstr>SEO MYTHS</vt:lpstr>
      <vt:lpstr>SEO STATS</vt:lpstr>
      <vt:lpstr>INTERESTING FACTS</vt:lpstr>
      <vt:lpstr>MOBILE IMPACT</vt:lpstr>
      <vt:lpstr>HOW SEARCH WORKS</vt:lpstr>
    </vt:vector>
  </TitlesOfParts>
  <Company>Personal</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Conceptual Overview</dc:title>
  <dc:creator>Rajeev Kumar</dc:creator>
  <cp:lastModifiedBy>admin</cp:lastModifiedBy>
  <cp:revision>3537</cp:revision>
  <cp:lastPrinted>2014-10-30T21:41:12Z</cp:lastPrinted>
  <dcterms:created xsi:type="dcterms:W3CDTF">2009-11-20T00:15:14Z</dcterms:created>
  <dcterms:modified xsi:type="dcterms:W3CDTF">2015-07-10T23:01:23Z</dcterms:modified>
</cp:coreProperties>
</file>